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Bungee"/>
      <p:regular r:id="rId22"/>
    </p:embeddedFont>
    <p:embeddedFont>
      <p:font typeface="Helvetica Neue"/>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http://customooxmlschemas.google.com/">
      <go:slidesCustomData xmlns:go="http://customooxmlschemas.google.com/" r:id="rId27" roundtripDataSignature="AMtx7mhfMw6eSi2y6jf9GWPZ1K6aAyG8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HelveticaNeue-boldItalic.fntdata"/><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presProps" Target="presProps.xml"/><Relationship Id="rId25" Type="http://schemas.openxmlformats.org/officeDocument/2006/relationships/font" Target="fonts/HelveticaNeue-italic.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viewProps" Target="viewProps.xml"/><Relationship Id="rId16" Type="http://schemas.openxmlformats.org/officeDocument/2006/relationships/slide" Target="slides/slide11.xml"/><Relationship Id="rId29" Type="http://schemas.openxmlformats.org/officeDocument/2006/relationships/customXml" Target="../customXml/item2.xml"/><Relationship Id="rId24" Type="http://schemas.openxmlformats.org/officeDocument/2006/relationships/font" Target="fonts/HelveticaNeue-bold.fntdata"/><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23" Type="http://schemas.openxmlformats.org/officeDocument/2006/relationships/font" Target="fonts/HelveticaNeue-regular.fntdata"/><Relationship Id="rId5" Type="http://schemas.openxmlformats.org/officeDocument/2006/relationships/notesMaster" Target="notesMasters/notesMaster1.xml"/><Relationship Id="rId15" Type="http://schemas.openxmlformats.org/officeDocument/2006/relationships/slide" Target="slides/slide10.xml"/><Relationship Id="rId28"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font" Target="fonts/Bungee-regular.fntdata"/><Relationship Id="rId4" Type="http://schemas.openxmlformats.org/officeDocument/2006/relationships/slideMaster" Target="slideMasters/slideMaster1.xml"/><Relationship Id="rId9" Type="http://schemas.openxmlformats.org/officeDocument/2006/relationships/slide" Target="slides/slide4.xml"/><Relationship Id="rId27" Type="http://customschemas.google.com/relationships/presentationmetadata" Target="metadata"/><Relationship Id="rId14" Type="http://schemas.openxmlformats.org/officeDocument/2006/relationships/slide" Target="slides/slide9.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c8f55b38f7_0_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c8f55b38f7_0_1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gc8f55b38f7_0_1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c8f55b38f7_0_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gc8f55b38f7_0_1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gc8f55b38f7_0_1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c8f55b38f7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c8f55b38f7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gc8f55b38f7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c8f55b38f7_0_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gc8f55b38f7_0_1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gc8f55b38f7_0_1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c8f55b38f7_1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c8f55b38f7_1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gc8f55b38f7_1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c8f55b38f7_1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gc8f55b38f7_1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gc8f55b38f7_1_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c8f55b38f7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gc8f55b38f7_0_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gc8f55b38f7_0_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c8f55b38f7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c8f55b38f7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gc8f55b38f7_0_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c8f55b38f7_0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gc8f55b38f7_0_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gc8f55b38f7_0_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c8f55b38f7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gc8f55b38f7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gc8f55b38f7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c8f55b38f7_0_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c8f55b38f7_0_1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gc8f55b38f7_0_1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15" name="Shape 15"/>
        <p:cNvGrpSpPr/>
        <p:nvPr/>
      </p:nvGrpSpPr>
      <p:grpSpPr>
        <a:xfrm>
          <a:off x="0" y="0"/>
          <a:ext cx="0" cy="0"/>
          <a:chOff x="0" y="0"/>
          <a:chExt cx="0" cy="0"/>
        </a:xfrm>
      </p:grpSpPr>
      <p:sp>
        <p:nvSpPr>
          <p:cNvPr id="16" name="Google Shape;16;p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verticale tekst" type="vertTx">
  <p:cSld name="VERTICAL_TEXT">
    <p:spTree>
      <p:nvGrpSpPr>
        <p:cNvPr id="72" name="Shape 72"/>
        <p:cNvGrpSpPr/>
        <p:nvPr/>
      </p:nvGrpSpPr>
      <p:grpSpPr>
        <a:xfrm>
          <a:off x="0" y="0"/>
          <a:ext cx="0" cy="0"/>
          <a:chOff x="0" y="0"/>
          <a:chExt cx="0" cy="0"/>
        </a:xfrm>
      </p:grpSpPr>
      <p:sp>
        <p:nvSpPr>
          <p:cNvPr id="73" name="Google Shape;73;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e titel en tekst" type="vertTitleAndTx">
  <p:cSld name="VERTICAL_TITLE_AND_VERTICAL_TEXT">
    <p:spTree>
      <p:nvGrpSpPr>
        <p:cNvPr id="78" name="Shape 78"/>
        <p:cNvGrpSpPr/>
        <p:nvPr/>
      </p:nvGrpSpPr>
      <p:grpSpPr>
        <a:xfrm>
          <a:off x="0" y="0"/>
          <a:ext cx="0" cy="0"/>
          <a:chOff x="0" y="0"/>
          <a:chExt cx="0" cy="0"/>
        </a:xfrm>
      </p:grpSpPr>
      <p:sp>
        <p:nvSpPr>
          <p:cNvPr id="79" name="Google Shape;79;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21" name="Shape 21"/>
        <p:cNvGrpSpPr/>
        <p:nvPr/>
      </p:nvGrpSpPr>
      <p:grpSpPr>
        <a:xfrm>
          <a:off x="0" y="0"/>
          <a:ext cx="0" cy="0"/>
          <a:chOff x="0" y="0"/>
          <a:chExt cx="0" cy="0"/>
        </a:xfrm>
      </p:grpSpPr>
      <p:sp>
        <p:nvSpPr>
          <p:cNvPr id="22" name="Google Shape;22;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kop" type="secHead">
  <p:cSld name="SECTION_HEADER">
    <p:spTree>
      <p:nvGrpSpPr>
        <p:cNvPr id="27" name="Shape 27"/>
        <p:cNvGrpSpPr/>
        <p:nvPr/>
      </p:nvGrpSpPr>
      <p:grpSpPr>
        <a:xfrm>
          <a:off x="0" y="0"/>
          <a:ext cx="0" cy="0"/>
          <a:chOff x="0" y="0"/>
          <a:chExt cx="0" cy="0"/>
        </a:xfrm>
      </p:grpSpPr>
      <p:sp>
        <p:nvSpPr>
          <p:cNvPr id="28" name="Google Shape;28;p1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van twee" type="twoObj">
  <p:cSld name="TWO_OBJECTS">
    <p:spTree>
      <p:nvGrpSpPr>
        <p:cNvPr id="33" name="Shape 33"/>
        <p:cNvGrpSpPr/>
        <p:nvPr/>
      </p:nvGrpSpPr>
      <p:grpSpPr>
        <a:xfrm>
          <a:off x="0" y="0"/>
          <a:ext cx="0" cy="0"/>
          <a:chOff x="0" y="0"/>
          <a:chExt cx="0" cy="0"/>
        </a:xfrm>
      </p:grpSpPr>
      <p:sp>
        <p:nvSpPr>
          <p:cNvPr id="34" name="Google Shape;34;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elijking" type="twoTxTwoObj">
  <p:cSld name="TWO_OBJECTS_WITH_TEXT">
    <p:spTree>
      <p:nvGrpSpPr>
        <p:cNvPr id="40" name="Shape 40"/>
        <p:cNvGrpSpPr/>
        <p:nvPr/>
      </p:nvGrpSpPr>
      <p:grpSpPr>
        <a:xfrm>
          <a:off x="0" y="0"/>
          <a:ext cx="0" cy="0"/>
          <a:chOff x="0" y="0"/>
          <a:chExt cx="0" cy="0"/>
        </a:xfrm>
      </p:grpSpPr>
      <p:sp>
        <p:nvSpPr>
          <p:cNvPr id="41" name="Google Shape;41;p1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itel" type="titleOnly">
  <p:cSld name="TITLE_ONLY">
    <p:spTree>
      <p:nvGrpSpPr>
        <p:cNvPr id="49" name="Shape 49"/>
        <p:cNvGrpSpPr/>
        <p:nvPr/>
      </p:nvGrpSpPr>
      <p:grpSpPr>
        <a:xfrm>
          <a:off x="0" y="0"/>
          <a:ext cx="0" cy="0"/>
          <a:chOff x="0" y="0"/>
          <a:chExt cx="0" cy="0"/>
        </a:xfrm>
      </p:grpSpPr>
      <p:sp>
        <p:nvSpPr>
          <p:cNvPr id="50" name="Google Shape;5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type="blank">
  <p:cSld name="BLANK">
    <p:spTree>
      <p:nvGrpSpPr>
        <p:cNvPr id="54" name="Shape 54"/>
        <p:cNvGrpSpPr/>
        <p:nvPr/>
      </p:nvGrpSpPr>
      <p:grpSpPr>
        <a:xfrm>
          <a:off x="0" y="0"/>
          <a:ext cx="0" cy="0"/>
          <a:chOff x="0" y="0"/>
          <a:chExt cx="0" cy="0"/>
        </a:xfrm>
      </p:grpSpPr>
      <p:sp>
        <p:nvSpPr>
          <p:cNvPr id="55" name="Google Shape;55;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met bijschrift" type="objTx">
  <p:cSld name="OBJECT_WITH_CAPTION_TEXT">
    <p:spTree>
      <p:nvGrpSpPr>
        <p:cNvPr id="58" name="Shape 58"/>
        <p:cNvGrpSpPr/>
        <p:nvPr/>
      </p:nvGrpSpPr>
      <p:grpSpPr>
        <a:xfrm>
          <a:off x="0" y="0"/>
          <a:ext cx="0" cy="0"/>
          <a:chOff x="0" y="0"/>
          <a:chExt cx="0" cy="0"/>
        </a:xfrm>
      </p:grpSpPr>
      <p:sp>
        <p:nvSpPr>
          <p:cNvPr id="59" name="Google Shape;59;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met bijschrift" type="picTx">
  <p:cSld name="PICTURE_WITH_CAPTION_TEXT">
    <p:spTree>
      <p:nvGrpSpPr>
        <p:cNvPr id="65" name="Shape 65"/>
        <p:cNvGrpSpPr/>
        <p:nvPr/>
      </p:nvGrpSpPr>
      <p:grpSpPr>
        <a:xfrm>
          <a:off x="0" y="0"/>
          <a:ext cx="0" cy="0"/>
          <a:chOff x="0" y="0"/>
          <a:chExt cx="0" cy="0"/>
        </a:xfrm>
      </p:grpSpPr>
      <p:sp>
        <p:nvSpPr>
          <p:cNvPr id="66" name="Google Shape;66;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5.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11.png"/><Relationship Id="rId8"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14.png"/><Relationship Id="rId8"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6.jpg"/><Relationship Id="rId5" Type="http://schemas.openxmlformats.org/officeDocument/2006/relationships/image" Target="../media/image5.png"/><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5.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6.jpg"/><Relationship Id="rId5" Type="http://schemas.openxmlformats.org/officeDocument/2006/relationships/image" Target="../media/image5.png"/><Relationship Id="rId6" Type="http://schemas.openxmlformats.org/officeDocument/2006/relationships/hyperlink" Target="https://www.youtube.com/watch?v=8nKsfVdHuWs" TargetMode="External"/><Relationship Id="rId7"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hyperlink" Target="https://vimeo.com/77125631" TargetMode="External"/><Relationship Id="rId7" Type="http://schemas.openxmlformats.org/officeDocument/2006/relationships/hyperlink" Target="https://expeditie7werelden.nl/?_cldee=ZnJhbmtAYmVsZWVmamViZXJvZXAubmw%3D&amp;recipientid=contact-ef626d3b672fe911a980000d3ab9aac9-62fb68d702ad4fb7b61a9a49c031dd09&amp;esid=3a9408ab-0084-434f-8fd1-81b759dd8bb5" TargetMode="External"/><Relationship Id="rId8"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9.jpg"/><Relationship Id="rId5" Type="http://schemas.openxmlformats.org/officeDocument/2006/relationships/image" Target="../media/image5.png"/><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hyperlink" Target="https://youtu.be/b6v1Cf12vTM" TargetMode="External"/><Relationship Id="rId7"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Afbeelding met windmolen, lucht, outdoor-object, buiten&#10;&#10;Automatisch gegenereerde beschrijving" id="89" name="Google Shape;89;p1"/>
          <p:cNvPicPr preferRelativeResize="0"/>
          <p:nvPr/>
        </p:nvPicPr>
        <p:blipFill rotWithShape="1">
          <a:blip r:embed="rId3">
            <a:alphaModFix/>
          </a:blip>
          <a:srcRect b="0" l="0" r="0" t="0"/>
          <a:stretch/>
        </p:blipFill>
        <p:spPr>
          <a:xfrm>
            <a:off x="8763" y="0"/>
            <a:ext cx="12192000" cy="6858000"/>
          </a:xfrm>
          <a:prstGeom prst="rect">
            <a:avLst/>
          </a:prstGeom>
          <a:noFill/>
          <a:ln>
            <a:noFill/>
          </a:ln>
        </p:spPr>
      </p:pic>
      <p:sp>
        <p:nvSpPr>
          <p:cNvPr id="90" name="Google Shape;90;p1"/>
          <p:cNvSpPr/>
          <p:nvPr/>
        </p:nvSpPr>
        <p:spPr>
          <a:xfrm rot="-5400000">
            <a:off x="-3345366" y="3345366"/>
            <a:ext cx="6858000" cy="1672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1"/>
          <p:cNvSpPr/>
          <p:nvPr/>
        </p:nvSpPr>
        <p:spPr>
          <a:xfrm rot="-5400000">
            <a:off x="8679365" y="3345366"/>
            <a:ext cx="6858000" cy="1672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p1"/>
          <p:cNvSpPr/>
          <p:nvPr/>
        </p:nvSpPr>
        <p:spPr>
          <a:xfrm rot="10800000">
            <a:off x="83631" y="0"/>
            <a:ext cx="12108367" cy="1672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rot="10800000">
            <a:off x="83631" y="6691745"/>
            <a:ext cx="12108367" cy="1672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descr="Afbeelding met tekst&#10;&#10;Automatisch gegenereerde beschrijving" id="94" name="Google Shape;94;p1"/>
          <p:cNvPicPr preferRelativeResize="0"/>
          <p:nvPr/>
        </p:nvPicPr>
        <p:blipFill rotWithShape="1">
          <a:blip r:embed="rId4">
            <a:alphaModFix/>
          </a:blip>
          <a:srcRect b="0" l="0" r="0" t="0"/>
          <a:stretch/>
        </p:blipFill>
        <p:spPr>
          <a:xfrm>
            <a:off x="327135" y="331275"/>
            <a:ext cx="1186355" cy="999175"/>
          </a:xfrm>
          <a:prstGeom prst="rect">
            <a:avLst/>
          </a:prstGeom>
          <a:noFill/>
          <a:ln>
            <a:noFill/>
          </a:ln>
        </p:spPr>
      </p:pic>
      <p:sp>
        <p:nvSpPr>
          <p:cNvPr id="95" name="Google Shape;95;p1"/>
          <p:cNvSpPr/>
          <p:nvPr/>
        </p:nvSpPr>
        <p:spPr>
          <a:xfrm>
            <a:off x="2186600" y="1909950"/>
            <a:ext cx="8025900" cy="839700"/>
          </a:xfrm>
          <a:prstGeom prst="rect">
            <a:avLst/>
          </a:prstGeom>
          <a:solidFill>
            <a:srgbClr val="FFE500"/>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1"/>
          <p:cNvSpPr txBox="1"/>
          <p:nvPr/>
        </p:nvSpPr>
        <p:spPr>
          <a:xfrm>
            <a:off x="2186599" y="2164650"/>
            <a:ext cx="884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nl-NL" sz="3200" u="none" cap="none" strike="noStrike">
                <a:solidFill>
                  <a:schemeClr val="dk1"/>
                </a:solidFill>
                <a:latin typeface="Bungee"/>
                <a:ea typeface="Bungee"/>
                <a:cs typeface="Bungee"/>
                <a:sym typeface="Bungee"/>
              </a:rPr>
              <a:t>Mentorles / LOB les Tisfortech</a:t>
            </a:r>
            <a:endParaRPr b="0" i="0" sz="1400" u="none" cap="none" strike="noStrike">
              <a:solidFill>
                <a:srgbClr val="000000"/>
              </a:solidFill>
              <a:latin typeface="Arial"/>
              <a:ea typeface="Arial"/>
              <a:cs typeface="Arial"/>
              <a:sym typeface="Arial"/>
            </a:endParaRPr>
          </a:p>
        </p:txBody>
      </p:sp>
      <p:pic>
        <p:nvPicPr>
          <p:cNvPr descr="Afbeelding met tekst, zwart&#10;&#10;Automatisch gegenereerde beschrijving" id="97" name="Google Shape;97;p1"/>
          <p:cNvPicPr preferRelativeResize="0"/>
          <p:nvPr/>
        </p:nvPicPr>
        <p:blipFill rotWithShape="1">
          <a:blip r:embed="rId5">
            <a:alphaModFix/>
          </a:blip>
          <a:srcRect b="0" l="0" r="0" t="0"/>
          <a:stretch/>
        </p:blipFill>
        <p:spPr>
          <a:xfrm>
            <a:off x="4663272" y="5293939"/>
            <a:ext cx="2949084" cy="10695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descr="Afbeelding met tekst&#10;&#10;Automatisch gegenereerde beschrijving" id="233" name="Google Shape;233;gc8f55b38f7_0_142"/>
          <p:cNvPicPr preferRelativeResize="0"/>
          <p:nvPr/>
        </p:nvPicPr>
        <p:blipFill rotWithShape="1">
          <a:blip r:embed="rId3">
            <a:alphaModFix/>
          </a:blip>
          <a:srcRect b="0" l="0" r="0" t="0"/>
          <a:stretch/>
        </p:blipFill>
        <p:spPr>
          <a:xfrm>
            <a:off x="165607" y="82550"/>
            <a:ext cx="1803400" cy="6692900"/>
          </a:xfrm>
          <a:prstGeom prst="rect">
            <a:avLst/>
          </a:prstGeom>
          <a:noFill/>
          <a:ln>
            <a:noFill/>
          </a:ln>
        </p:spPr>
      </p:pic>
      <p:pic>
        <p:nvPicPr>
          <p:cNvPr id="234" name="Google Shape;234;gc8f55b38f7_0_142"/>
          <p:cNvPicPr preferRelativeResize="0"/>
          <p:nvPr/>
        </p:nvPicPr>
        <p:blipFill rotWithShape="1">
          <a:blip r:embed="rId4">
            <a:alphaModFix/>
          </a:blip>
          <a:srcRect b="62820" l="0" r="28901" t="4303"/>
          <a:stretch/>
        </p:blipFill>
        <p:spPr>
          <a:xfrm>
            <a:off x="1967345" y="1"/>
            <a:ext cx="10224655" cy="6690730"/>
          </a:xfrm>
          <a:prstGeom prst="rect">
            <a:avLst/>
          </a:prstGeom>
          <a:noFill/>
          <a:ln>
            <a:noFill/>
          </a:ln>
        </p:spPr>
      </p:pic>
      <p:sp>
        <p:nvSpPr>
          <p:cNvPr id="235" name="Google Shape;235;gc8f55b38f7_0_142"/>
          <p:cNvSpPr/>
          <p:nvPr/>
        </p:nvSpPr>
        <p:spPr>
          <a:xfrm rot="-5400000">
            <a:off x="-3345300" y="3345300"/>
            <a:ext cx="68580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6" name="Google Shape;236;gc8f55b38f7_0_142"/>
          <p:cNvSpPr/>
          <p:nvPr/>
        </p:nvSpPr>
        <p:spPr>
          <a:xfrm rot="-5400000">
            <a:off x="8679431" y="3345300"/>
            <a:ext cx="68580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7" name="Google Shape;237;gc8f55b38f7_0_142"/>
          <p:cNvSpPr/>
          <p:nvPr/>
        </p:nvSpPr>
        <p:spPr>
          <a:xfrm rot="10800000">
            <a:off x="83698" y="-132"/>
            <a:ext cx="121083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38" name="Google Shape;238;gc8f55b38f7_0_142"/>
          <p:cNvSpPr/>
          <p:nvPr/>
        </p:nvSpPr>
        <p:spPr>
          <a:xfrm rot="10800000">
            <a:off x="83698" y="6691613"/>
            <a:ext cx="121083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descr="Afbeelding met tekst&#10;&#10;Automatisch gegenereerde beschrijving" id="239" name="Google Shape;239;gc8f55b38f7_0_142"/>
          <p:cNvPicPr preferRelativeResize="0"/>
          <p:nvPr/>
        </p:nvPicPr>
        <p:blipFill rotWithShape="1">
          <a:blip r:embed="rId5">
            <a:alphaModFix/>
          </a:blip>
          <a:srcRect b="0" l="0" r="0" t="0"/>
          <a:stretch/>
        </p:blipFill>
        <p:spPr>
          <a:xfrm>
            <a:off x="474129" y="5512875"/>
            <a:ext cx="1186353" cy="999176"/>
          </a:xfrm>
          <a:prstGeom prst="rect">
            <a:avLst/>
          </a:prstGeom>
          <a:noFill/>
          <a:ln>
            <a:noFill/>
          </a:ln>
        </p:spPr>
      </p:pic>
      <p:sp>
        <p:nvSpPr>
          <p:cNvPr id="240" name="Google Shape;240;gc8f55b38f7_0_142"/>
          <p:cNvSpPr/>
          <p:nvPr/>
        </p:nvSpPr>
        <p:spPr>
          <a:xfrm>
            <a:off x="2841124" y="2670342"/>
            <a:ext cx="1223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gc8f55b38f7_0_142"/>
          <p:cNvSpPr txBox="1"/>
          <p:nvPr/>
        </p:nvSpPr>
        <p:spPr>
          <a:xfrm>
            <a:off x="3640200" y="472100"/>
            <a:ext cx="81126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nl-NL" sz="2800" u="none" cap="none" strike="noStrike">
                <a:solidFill>
                  <a:schemeClr val="dk1"/>
                </a:solidFill>
                <a:latin typeface="Bungee"/>
                <a:ea typeface="Bungee"/>
                <a:cs typeface="Bungee"/>
                <a:sym typeface="Bungee"/>
              </a:rPr>
              <a:t>Opdracht 1: tuin energie neutraal maken</a:t>
            </a:r>
            <a:endParaRPr b="0" i="0" sz="1400" u="none" cap="none" strike="noStrike">
              <a:solidFill>
                <a:srgbClr val="000000"/>
              </a:solidFill>
              <a:latin typeface="Arial"/>
              <a:ea typeface="Arial"/>
              <a:cs typeface="Arial"/>
              <a:sym typeface="Arial"/>
            </a:endParaRPr>
          </a:p>
        </p:txBody>
      </p:sp>
      <p:sp>
        <p:nvSpPr>
          <p:cNvPr id="242" name="Google Shape;242;gc8f55b38f7_0_142"/>
          <p:cNvSpPr txBox="1"/>
          <p:nvPr/>
        </p:nvSpPr>
        <p:spPr>
          <a:xfrm>
            <a:off x="2841125" y="2465526"/>
            <a:ext cx="7670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fbeelding met tekst, zwart&#10;&#10;Automatisch gegenereerde beschrijving" id="243" name="Google Shape;243;gc8f55b38f7_0_142"/>
          <p:cNvPicPr preferRelativeResize="0"/>
          <p:nvPr/>
        </p:nvPicPr>
        <p:blipFill rotWithShape="1">
          <a:blip r:embed="rId6">
            <a:alphaModFix/>
          </a:blip>
          <a:srcRect b="0" l="0" r="0" t="0"/>
          <a:stretch/>
        </p:blipFill>
        <p:spPr>
          <a:xfrm>
            <a:off x="694907" y="528392"/>
            <a:ext cx="2496446" cy="905401"/>
          </a:xfrm>
          <a:prstGeom prst="rect">
            <a:avLst/>
          </a:prstGeom>
          <a:noFill/>
          <a:ln>
            <a:noFill/>
          </a:ln>
        </p:spPr>
      </p:pic>
      <p:pic>
        <p:nvPicPr>
          <p:cNvPr id="244" name="Google Shape;244;gc8f55b38f7_0_142"/>
          <p:cNvPicPr preferRelativeResize="0"/>
          <p:nvPr/>
        </p:nvPicPr>
        <p:blipFill rotWithShape="1">
          <a:blip r:embed="rId7">
            <a:alphaModFix/>
          </a:blip>
          <a:srcRect b="0" l="0" r="0" t="0"/>
          <a:stretch/>
        </p:blipFill>
        <p:spPr>
          <a:xfrm>
            <a:off x="7632912" y="3779725"/>
            <a:ext cx="4283975" cy="2815925"/>
          </a:xfrm>
          <a:prstGeom prst="rect">
            <a:avLst/>
          </a:prstGeom>
          <a:noFill/>
          <a:ln>
            <a:noFill/>
          </a:ln>
        </p:spPr>
      </p:pic>
      <p:pic>
        <p:nvPicPr>
          <p:cNvPr id="245" name="Google Shape;245;gc8f55b38f7_0_142"/>
          <p:cNvPicPr preferRelativeResize="0"/>
          <p:nvPr/>
        </p:nvPicPr>
        <p:blipFill rotWithShape="1">
          <a:blip r:embed="rId8">
            <a:alphaModFix/>
          </a:blip>
          <a:srcRect b="25026" l="33914" r="32172" t="17754"/>
          <a:stretch/>
        </p:blipFill>
        <p:spPr>
          <a:xfrm>
            <a:off x="2078413" y="1426400"/>
            <a:ext cx="5446651" cy="5169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descr="Afbeelding met blauw, projector, auto&#10;&#10;Automatisch gegenereerde beschrijving" id="251" name="Google Shape;251;gc8f55b38f7_0_177"/>
          <p:cNvPicPr preferRelativeResize="0"/>
          <p:nvPr/>
        </p:nvPicPr>
        <p:blipFill rotWithShape="1">
          <a:blip r:embed="rId3">
            <a:alphaModFix/>
          </a:blip>
          <a:srcRect b="0" l="0" r="0" t="0"/>
          <a:stretch/>
        </p:blipFill>
        <p:spPr>
          <a:xfrm>
            <a:off x="-1155" y="0"/>
            <a:ext cx="1968500" cy="6858000"/>
          </a:xfrm>
          <a:prstGeom prst="rect">
            <a:avLst/>
          </a:prstGeom>
          <a:noFill/>
          <a:ln>
            <a:noFill/>
          </a:ln>
        </p:spPr>
      </p:pic>
      <p:pic>
        <p:nvPicPr>
          <p:cNvPr id="252" name="Google Shape;252;gc8f55b38f7_0_177"/>
          <p:cNvPicPr preferRelativeResize="0"/>
          <p:nvPr/>
        </p:nvPicPr>
        <p:blipFill rotWithShape="1">
          <a:blip r:embed="rId4">
            <a:alphaModFix/>
          </a:blip>
          <a:srcRect b="62820" l="0" r="28901" t="4303"/>
          <a:stretch/>
        </p:blipFill>
        <p:spPr>
          <a:xfrm>
            <a:off x="1967345" y="1"/>
            <a:ext cx="10224655" cy="6690730"/>
          </a:xfrm>
          <a:prstGeom prst="rect">
            <a:avLst/>
          </a:prstGeom>
          <a:noFill/>
          <a:ln>
            <a:noFill/>
          </a:ln>
        </p:spPr>
      </p:pic>
      <p:sp>
        <p:nvSpPr>
          <p:cNvPr id="253" name="Google Shape;253;gc8f55b38f7_0_177"/>
          <p:cNvSpPr/>
          <p:nvPr/>
        </p:nvSpPr>
        <p:spPr>
          <a:xfrm rot="-5400000">
            <a:off x="-3345300" y="3345300"/>
            <a:ext cx="68580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4" name="Google Shape;254;gc8f55b38f7_0_177"/>
          <p:cNvSpPr/>
          <p:nvPr/>
        </p:nvSpPr>
        <p:spPr>
          <a:xfrm rot="-5400000">
            <a:off x="8679431" y="3345300"/>
            <a:ext cx="68580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5" name="Google Shape;255;gc8f55b38f7_0_177"/>
          <p:cNvSpPr/>
          <p:nvPr/>
        </p:nvSpPr>
        <p:spPr>
          <a:xfrm rot="10800000">
            <a:off x="83698" y="-132"/>
            <a:ext cx="121083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56" name="Google Shape;256;gc8f55b38f7_0_177"/>
          <p:cNvSpPr/>
          <p:nvPr/>
        </p:nvSpPr>
        <p:spPr>
          <a:xfrm rot="10800000">
            <a:off x="83698" y="6691613"/>
            <a:ext cx="121083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descr="Afbeelding met tekst&#10;&#10;Automatisch gegenereerde beschrijving" id="257" name="Google Shape;257;gc8f55b38f7_0_177"/>
          <p:cNvPicPr preferRelativeResize="0"/>
          <p:nvPr/>
        </p:nvPicPr>
        <p:blipFill rotWithShape="1">
          <a:blip r:embed="rId5">
            <a:alphaModFix/>
          </a:blip>
          <a:srcRect b="0" l="0" r="0" t="0"/>
          <a:stretch/>
        </p:blipFill>
        <p:spPr>
          <a:xfrm>
            <a:off x="474129" y="5512875"/>
            <a:ext cx="1186353" cy="999176"/>
          </a:xfrm>
          <a:prstGeom prst="rect">
            <a:avLst/>
          </a:prstGeom>
          <a:noFill/>
          <a:ln>
            <a:noFill/>
          </a:ln>
        </p:spPr>
      </p:pic>
      <p:sp>
        <p:nvSpPr>
          <p:cNvPr id="258" name="Google Shape;258;gc8f55b38f7_0_177"/>
          <p:cNvSpPr txBox="1"/>
          <p:nvPr/>
        </p:nvSpPr>
        <p:spPr>
          <a:xfrm>
            <a:off x="2841124" y="1674403"/>
            <a:ext cx="6941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gc8f55b38f7_0_177"/>
          <p:cNvSpPr/>
          <p:nvPr/>
        </p:nvSpPr>
        <p:spPr>
          <a:xfrm>
            <a:off x="2841124" y="2670342"/>
            <a:ext cx="1223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gc8f55b38f7_0_177"/>
          <p:cNvSpPr txBox="1"/>
          <p:nvPr/>
        </p:nvSpPr>
        <p:spPr>
          <a:xfrm>
            <a:off x="2782950" y="2222800"/>
            <a:ext cx="7317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lvetica Neue"/>
              <a:ea typeface="Helvetica Neue"/>
              <a:cs typeface="Helvetica Neue"/>
              <a:sym typeface="Helvetica Neue"/>
            </a:endParaRPr>
          </a:p>
        </p:txBody>
      </p:sp>
      <p:pic>
        <p:nvPicPr>
          <p:cNvPr descr="Afbeelding met tekst, zwart&#10;&#10;Automatisch gegenereerde beschrijving" id="261" name="Google Shape;261;gc8f55b38f7_0_177"/>
          <p:cNvPicPr preferRelativeResize="0"/>
          <p:nvPr/>
        </p:nvPicPr>
        <p:blipFill rotWithShape="1">
          <a:blip r:embed="rId6">
            <a:alphaModFix/>
          </a:blip>
          <a:srcRect b="0" l="0" r="0" t="0"/>
          <a:stretch/>
        </p:blipFill>
        <p:spPr>
          <a:xfrm>
            <a:off x="694907" y="528392"/>
            <a:ext cx="2496446" cy="905401"/>
          </a:xfrm>
          <a:prstGeom prst="rect">
            <a:avLst/>
          </a:prstGeom>
          <a:noFill/>
          <a:ln>
            <a:noFill/>
          </a:ln>
        </p:spPr>
      </p:pic>
      <p:sp>
        <p:nvSpPr>
          <p:cNvPr id="262" name="Google Shape;262;gc8f55b38f7_0_177"/>
          <p:cNvSpPr txBox="1"/>
          <p:nvPr/>
        </p:nvSpPr>
        <p:spPr>
          <a:xfrm>
            <a:off x="3839000" y="528400"/>
            <a:ext cx="7827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nl-NL" sz="2800" u="none" cap="none" strike="noStrike">
                <a:solidFill>
                  <a:schemeClr val="dk1"/>
                </a:solidFill>
                <a:latin typeface="Bungee"/>
                <a:ea typeface="Bungee"/>
                <a:cs typeface="Bungee"/>
                <a:sym typeface="Bungee"/>
              </a:rPr>
              <a:t>Opdracht 2: autocheck</a:t>
            </a:r>
            <a:endParaRPr b="0" i="0" sz="1400" u="none" cap="none" strike="noStrike">
              <a:solidFill>
                <a:schemeClr val="dk1"/>
              </a:solidFill>
              <a:latin typeface="Arial"/>
              <a:ea typeface="Arial"/>
              <a:cs typeface="Arial"/>
              <a:sym typeface="Arial"/>
            </a:endParaRPr>
          </a:p>
        </p:txBody>
      </p:sp>
      <p:pic>
        <p:nvPicPr>
          <p:cNvPr id="263" name="Google Shape;263;gc8f55b38f7_0_177"/>
          <p:cNvPicPr preferRelativeResize="0"/>
          <p:nvPr/>
        </p:nvPicPr>
        <p:blipFill rotWithShape="1">
          <a:blip r:embed="rId7">
            <a:alphaModFix/>
          </a:blip>
          <a:srcRect b="0" l="0" r="0" t="0"/>
          <a:stretch/>
        </p:blipFill>
        <p:spPr>
          <a:xfrm>
            <a:off x="2211450" y="1433800"/>
            <a:ext cx="5205600" cy="5155800"/>
          </a:xfrm>
          <a:prstGeom prst="rect">
            <a:avLst/>
          </a:prstGeom>
          <a:noFill/>
          <a:ln>
            <a:noFill/>
          </a:ln>
        </p:spPr>
      </p:pic>
      <p:pic>
        <p:nvPicPr>
          <p:cNvPr id="264" name="Google Shape;264;gc8f55b38f7_0_177"/>
          <p:cNvPicPr preferRelativeResize="0"/>
          <p:nvPr/>
        </p:nvPicPr>
        <p:blipFill rotWithShape="1">
          <a:blip r:embed="rId8">
            <a:alphaModFix/>
          </a:blip>
          <a:srcRect b="0" l="1381" r="2036" t="1671"/>
          <a:stretch/>
        </p:blipFill>
        <p:spPr>
          <a:xfrm>
            <a:off x="7578575" y="1031175"/>
            <a:ext cx="4393249" cy="5558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descr="Afbeelding met blauw, projector, auto&#10;&#10;Automatisch gegenereerde beschrijving" id="270" name="Google Shape;270;gc8f55b38f7_1_0"/>
          <p:cNvPicPr preferRelativeResize="0"/>
          <p:nvPr/>
        </p:nvPicPr>
        <p:blipFill rotWithShape="1">
          <a:blip r:embed="rId3">
            <a:alphaModFix/>
          </a:blip>
          <a:srcRect b="0" l="0" r="0" t="0"/>
          <a:stretch/>
        </p:blipFill>
        <p:spPr>
          <a:xfrm>
            <a:off x="-1155" y="0"/>
            <a:ext cx="1968500" cy="6858000"/>
          </a:xfrm>
          <a:prstGeom prst="rect">
            <a:avLst/>
          </a:prstGeom>
          <a:noFill/>
          <a:ln>
            <a:noFill/>
          </a:ln>
        </p:spPr>
      </p:pic>
      <p:pic>
        <p:nvPicPr>
          <p:cNvPr id="271" name="Google Shape;271;gc8f55b38f7_1_0"/>
          <p:cNvPicPr preferRelativeResize="0"/>
          <p:nvPr/>
        </p:nvPicPr>
        <p:blipFill rotWithShape="1">
          <a:blip r:embed="rId4">
            <a:alphaModFix/>
          </a:blip>
          <a:srcRect b="62820" l="0" r="28901" t="4303"/>
          <a:stretch/>
        </p:blipFill>
        <p:spPr>
          <a:xfrm>
            <a:off x="1967345" y="1"/>
            <a:ext cx="10224655" cy="6690730"/>
          </a:xfrm>
          <a:prstGeom prst="rect">
            <a:avLst/>
          </a:prstGeom>
          <a:noFill/>
          <a:ln>
            <a:noFill/>
          </a:ln>
        </p:spPr>
      </p:pic>
      <p:sp>
        <p:nvSpPr>
          <p:cNvPr id="272" name="Google Shape;272;gc8f55b38f7_1_0"/>
          <p:cNvSpPr/>
          <p:nvPr/>
        </p:nvSpPr>
        <p:spPr>
          <a:xfrm rot="-5400000">
            <a:off x="-3345300" y="3345300"/>
            <a:ext cx="68580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3" name="Google Shape;273;gc8f55b38f7_1_0"/>
          <p:cNvSpPr/>
          <p:nvPr/>
        </p:nvSpPr>
        <p:spPr>
          <a:xfrm rot="-5400000">
            <a:off x="8679431" y="3345300"/>
            <a:ext cx="68580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4" name="Google Shape;274;gc8f55b38f7_1_0"/>
          <p:cNvSpPr/>
          <p:nvPr/>
        </p:nvSpPr>
        <p:spPr>
          <a:xfrm rot="10800000">
            <a:off x="83698" y="-132"/>
            <a:ext cx="121083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75" name="Google Shape;275;gc8f55b38f7_1_0"/>
          <p:cNvSpPr/>
          <p:nvPr/>
        </p:nvSpPr>
        <p:spPr>
          <a:xfrm rot="10800000">
            <a:off x="83698" y="6691613"/>
            <a:ext cx="121083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descr="Afbeelding met tekst&#10;&#10;Automatisch gegenereerde beschrijving" id="276" name="Google Shape;276;gc8f55b38f7_1_0"/>
          <p:cNvPicPr preferRelativeResize="0"/>
          <p:nvPr/>
        </p:nvPicPr>
        <p:blipFill rotWithShape="1">
          <a:blip r:embed="rId5">
            <a:alphaModFix/>
          </a:blip>
          <a:srcRect b="0" l="0" r="0" t="0"/>
          <a:stretch/>
        </p:blipFill>
        <p:spPr>
          <a:xfrm>
            <a:off x="474129" y="5512875"/>
            <a:ext cx="1186353" cy="999176"/>
          </a:xfrm>
          <a:prstGeom prst="rect">
            <a:avLst/>
          </a:prstGeom>
          <a:noFill/>
          <a:ln>
            <a:noFill/>
          </a:ln>
        </p:spPr>
      </p:pic>
      <p:sp>
        <p:nvSpPr>
          <p:cNvPr id="277" name="Google Shape;277;gc8f55b38f7_1_0"/>
          <p:cNvSpPr txBox="1"/>
          <p:nvPr/>
        </p:nvSpPr>
        <p:spPr>
          <a:xfrm>
            <a:off x="2841124" y="1674403"/>
            <a:ext cx="6941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gc8f55b38f7_1_0"/>
          <p:cNvSpPr/>
          <p:nvPr/>
        </p:nvSpPr>
        <p:spPr>
          <a:xfrm>
            <a:off x="2841125" y="2222800"/>
            <a:ext cx="2496600" cy="3207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nl-NL" sz="2000" u="none" cap="none" strike="noStrike">
                <a:solidFill>
                  <a:schemeClr val="dk1"/>
                </a:solidFill>
                <a:latin typeface="Arial"/>
                <a:ea typeface="Arial"/>
                <a:cs typeface="Arial"/>
                <a:sym typeface="Arial"/>
              </a:rPr>
              <a:t>Of check een…</a:t>
            </a:r>
            <a:endParaRPr b="0" i="0" sz="2000" u="none" cap="none" strike="noStrike">
              <a:solidFill>
                <a:schemeClr val="dk1"/>
              </a:solidFill>
              <a:latin typeface="Arial"/>
              <a:ea typeface="Arial"/>
              <a:cs typeface="Arial"/>
              <a:sym typeface="Arial"/>
            </a:endParaRPr>
          </a:p>
          <a:p>
            <a:pPr indent="-177800" lvl="0" marL="228600" marR="0" rtl="0" algn="l">
              <a:lnSpc>
                <a:spcPct val="90000"/>
              </a:lnSpc>
              <a:spcBef>
                <a:spcPts val="1000"/>
              </a:spcBef>
              <a:spcAft>
                <a:spcPts val="0"/>
              </a:spcAft>
              <a:buClr>
                <a:schemeClr val="dk1"/>
              </a:buClr>
              <a:buSzPts val="2000"/>
              <a:buFont typeface="Arial"/>
              <a:buChar char="•"/>
            </a:pPr>
            <a:r>
              <a:rPr b="0" i="0" lang="nl-NL" sz="2000" u="none" cap="none" strike="noStrike">
                <a:solidFill>
                  <a:schemeClr val="dk1"/>
                </a:solidFill>
                <a:latin typeface="Arial"/>
                <a:ea typeface="Arial"/>
                <a:cs typeface="Arial"/>
                <a:sym typeface="Arial"/>
              </a:rPr>
              <a:t>Vrachtwagen</a:t>
            </a:r>
            <a:endParaRPr b="0" i="0" sz="2000" u="none" cap="none" strike="noStrike">
              <a:solidFill>
                <a:schemeClr val="dk1"/>
              </a:solidFill>
              <a:latin typeface="Arial"/>
              <a:ea typeface="Arial"/>
              <a:cs typeface="Arial"/>
              <a:sym typeface="Arial"/>
            </a:endParaRPr>
          </a:p>
          <a:p>
            <a:pPr indent="-177800" lvl="0" marL="228600" marR="0" rtl="0" algn="l">
              <a:lnSpc>
                <a:spcPct val="90000"/>
              </a:lnSpc>
              <a:spcBef>
                <a:spcPts val="1000"/>
              </a:spcBef>
              <a:spcAft>
                <a:spcPts val="0"/>
              </a:spcAft>
              <a:buClr>
                <a:schemeClr val="dk1"/>
              </a:buClr>
              <a:buSzPts val="2000"/>
              <a:buFont typeface="Arial"/>
              <a:buChar char="•"/>
            </a:pPr>
            <a:r>
              <a:rPr b="0" i="0" lang="nl-NL" sz="2000" u="none" cap="none" strike="noStrike">
                <a:solidFill>
                  <a:schemeClr val="dk1"/>
                </a:solidFill>
                <a:latin typeface="Arial"/>
                <a:ea typeface="Arial"/>
                <a:cs typeface="Arial"/>
                <a:sym typeface="Arial"/>
              </a:rPr>
              <a:t>Tractor</a:t>
            </a:r>
            <a:endParaRPr b="0" i="0" sz="2000" u="none" cap="none" strike="noStrike">
              <a:solidFill>
                <a:schemeClr val="dk1"/>
              </a:solidFill>
              <a:latin typeface="Arial"/>
              <a:ea typeface="Arial"/>
              <a:cs typeface="Arial"/>
              <a:sym typeface="Arial"/>
            </a:endParaRPr>
          </a:p>
          <a:p>
            <a:pPr indent="-177800" lvl="0" marL="228600" marR="0" rtl="0" algn="l">
              <a:lnSpc>
                <a:spcPct val="90000"/>
              </a:lnSpc>
              <a:spcBef>
                <a:spcPts val="1000"/>
              </a:spcBef>
              <a:spcAft>
                <a:spcPts val="0"/>
              </a:spcAft>
              <a:buClr>
                <a:schemeClr val="dk1"/>
              </a:buClr>
              <a:buSzPts val="2000"/>
              <a:buFont typeface="Arial"/>
              <a:buChar char="•"/>
            </a:pPr>
            <a:r>
              <a:rPr b="0" i="0" lang="nl-NL" sz="2000" u="none" cap="none" strike="noStrike">
                <a:solidFill>
                  <a:schemeClr val="dk1"/>
                </a:solidFill>
                <a:latin typeface="Arial"/>
                <a:ea typeface="Arial"/>
                <a:cs typeface="Arial"/>
                <a:sym typeface="Arial"/>
              </a:rPr>
              <a:t>Fiets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gc8f55b38f7_1_0"/>
          <p:cNvSpPr txBox="1"/>
          <p:nvPr/>
        </p:nvSpPr>
        <p:spPr>
          <a:xfrm>
            <a:off x="2782950" y="2222800"/>
            <a:ext cx="7317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lvetica Neue"/>
              <a:ea typeface="Helvetica Neue"/>
              <a:cs typeface="Helvetica Neue"/>
              <a:sym typeface="Helvetica Neue"/>
            </a:endParaRPr>
          </a:p>
        </p:txBody>
      </p:sp>
      <p:pic>
        <p:nvPicPr>
          <p:cNvPr descr="Afbeelding met tekst, zwart&#10;&#10;Automatisch gegenereerde beschrijving" id="280" name="Google Shape;280;gc8f55b38f7_1_0"/>
          <p:cNvPicPr preferRelativeResize="0"/>
          <p:nvPr/>
        </p:nvPicPr>
        <p:blipFill rotWithShape="1">
          <a:blip r:embed="rId6">
            <a:alphaModFix/>
          </a:blip>
          <a:srcRect b="0" l="0" r="0" t="0"/>
          <a:stretch/>
        </p:blipFill>
        <p:spPr>
          <a:xfrm>
            <a:off x="694907" y="528392"/>
            <a:ext cx="2496446" cy="905401"/>
          </a:xfrm>
          <a:prstGeom prst="rect">
            <a:avLst/>
          </a:prstGeom>
          <a:noFill/>
          <a:ln>
            <a:noFill/>
          </a:ln>
        </p:spPr>
      </p:pic>
      <p:sp>
        <p:nvSpPr>
          <p:cNvPr id="281" name="Google Shape;281;gc8f55b38f7_1_0"/>
          <p:cNvSpPr txBox="1"/>
          <p:nvPr/>
        </p:nvSpPr>
        <p:spPr>
          <a:xfrm>
            <a:off x="3839000" y="528400"/>
            <a:ext cx="7827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nl-NL" sz="2800" u="none" cap="none" strike="noStrike">
                <a:solidFill>
                  <a:schemeClr val="dk1"/>
                </a:solidFill>
                <a:latin typeface="Bungee"/>
                <a:ea typeface="Bungee"/>
                <a:cs typeface="Bungee"/>
                <a:sym typeface="Bungee"/>
              </a:rPr>
              <a:t>Opdracht 2: autocheck</a:t>
            </a:r>
            <a:endParaRPr b="0" i="0" sz="1400" u="none" cap="none" strike="noStrike">
              <a:solidFill>
                <a:schemeClr val="dk1"/>
              </a:solidFill>
              <a:latin typeface="Arial"/>
              <a:ea typeface="Arial"/>
              <a:cs typeface="Arial"/>
              <a:sym typeface="Arial"/>
            </a:endParaRPr>
          </a:p>
        </p:txBody>
      </p:sp>
      <p:pic>
        <p:nvPicPr>
          <p:cNvPr id="282" name="Google Shape;282;gc8f55b38f7_1_0"/>
          <p:cNvPicPr preferRelativeResize="0"/>
          <p:nvPr/>
        </p:nvPicPr>
        <p:blipFill rotWithShape="1">
          <a:blip r:embed="rId7">
            <a:alphaModFix/>
          </a:blip>
          <a:srcRect b="1116" l="2160" r="1758" t="0"/>
          <a:stretch/>
        </p:blipFill>
        <p:spPr>
          <a:xfrm>
            <a:off x="6510125" y="1132200"/>
            <a:ext cx="4969575" cy="5328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descr="Afbeelding met tekst&#10;&#10;Automatisch gegenereerde beschrijving" id="288" name="Google Shape;288;gc8f55b38f7_0_124"/>
          <p:cNvPicPr preferRelativeResize="0"/>
          <p:nvPr/>
        </p:nvPicPr>
        <p:blipFill rotWithShape="1">
          <a:blip r:embed="rId3">
            <a:alphaModFix/>
          </a:blip>
          <a:srcRect b="0" l="0" r="0" t="0"/>
          <a:stretch/>
        </p:blipFill>
        <p:spPr>
          <a:xfrm>
            <a:off x="165607" y="82550"/>
            <a:ext cx="1803400" cy="6692900"/>
          </a:xfrm>
          <a:prstGeom prst="rect">
            <a:avLst/>
          </a:prstGeom>
          <a:noFill/>
          <a:ln>
            <a:noFill/>
          </a:ln>
        </p:spPr>
      </p:pic>
      <p:pic>
        <p:nvPicPr>
          <p:cNvPr id="289" name="Google Shape;289;gc8f55b38f7_0_124"/>
          <p:cNvPicPr preferRelativeResize="0"/>
          <p:nvPr/>
        </p:nvPicPr>
        <p:blipFill rotWithShape="1">
          <a:blip r:embed="rId4">
            <a:alphaModFix/>
          </a:blip>
          <a:srcRect b="62820" l="0" r="28901" t="4303"/>
          <a:stretch/>
        </p:blipFill>
        <p:spPr>
          <a:xfrm>
            <a:off x="1967345" y="1"/>
            <a:ext cx="10224655" cy="6690730"/>
          </a:xfrm>
          <a:prstGeom prst="rect">
            <a:avLst/>
          </a:prstGeom>
          <a:noFill/>
          <a:ln>
            <a:noFill/>
          </a:ln>
        </p:spPr>
      </p:pic>
      <p:sp>
        <p:nvSpPr>
          <p:cNvPr id="290" name="Google Shape;290;gc8f55b38f7_0_124"/>
          <p:cNvSpPr/>
          <p:nvPr/>
        </p:nvSpPr>
        <p:spPr>
          <a:xfrm rot="-5400000">
            <a:off x="-3345300" y="3345300"/>
            <a:ext cx="68580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1" name="Google Shape;291;gc8f55b38f7_0_124"/>
          <p:cNvSpPr/>
          <p:nvPr/>
        </p:nvSpPr>
        <p:spPr>
          <a:xfrm rot="-5400000">
            <a:off x="8679431" y="3345300"/>
            <a:ext cx="68580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2" name="Google Shape;292;gc8f55b38f7_0_124"/>
          <p:cNvSpPr/>
          <p:nvPr/>
        </p:nvSpPr>
        <p:spPr>
          <a:xfrm rot="10800000">
            <a:off x="83698" y="-132"/>
            <a:ext cx="121083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93" name="Google Shape;293;gc8f55b38f7_0_124"/>
          <p:cNvSpPr/>
          <p:nvPr/>
        </p:nvSpPr>
        <p:spPr>
          <a:xfrm rot="10800000">
            <a:off x="83698" y="6691613"/>
            <a:ext cx="121083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descr="Afbeelding met tekst&#10;&#10;Automatisch gegenereerde beschrijving" id="294" name="Google Shape;294;gc8f55b38f7_0_124"/>
          <p:cNvPicPr preferRelativeResize="0"/>
          <p:nvPr/>
        </p:nvPicPr>
        <p:blipFill rotWithShape="1">
          <a:blip r:embed="rId5">
            <a:alphaModFix/>
          </a:blip>
          <a:srcRect b="0" l="0" r="0" t="0"/>
          <a:stretch/>
        </p:blipFill>
        <p:spPr>
          <a:xfrm>
            <a:off x="474129" y="5512875"/>
            <a:ext cx="1186353" cy="999176"/>
          </a:xfrm>
          <a:prstGeom prst="rect">
            <a:avLst/>
          </a:prstGeom>
          <a:noFill/>
          <a:ln>
            <a:noFill/>
          </a:ln>
        </p:spPr>
      </p:pic>
      <p:sp>
        <p:nvSpPr>
          <p:cNvPr id="295" name="Google Shape;295;gc8f55b38f7_0_124"/>
          <p:cNvSpPr/>
          <p:nvPr/>
        </p:nvSpPr>
        <p:spPr>
          <a:xfrm>
            <a:off x="2841124" y="2670342"/>
            <a:ext cx="1223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gc8f55b38f7_0_124"/>
          <p:cNvSpPr txBox="1"/>
          <p:nvPr/>
        </p:nvSpPr>
        <p:spPr>
          <a:xfrm>
            <a:off x="3526800" y="811213"/>
            <a:ext cx="81888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nl-NL" sz="2800" u="none" cap="none" strike="noStrike">
                <a:solidFill>
                  <a:schemeClr val="dk1"/>
                </a:solidFill>
                <a:latin typeface="Bungee"/>
                <a:ea typeface="Bungee"/>
                <a:cs typeface="Bungee"/>
                <a:sym typeface="Bungee"/>
              </a:rPr>
              <a:t>Opdracht 3: bouwinspectie / huis controleren</a:t>
            </a:r>
            <a:endParaRPr b="0" i="0" sz="1400" u="none" cap="none" strike="noStrike">
              <a:solidFill>
                <a:srgbClr val="000000"/>
              </a:solidFill>
              <a:latin typeface="Arial"/>
              <a:ea typeface="Arial"/>
              <a:cs typeface="Arial"/>
              <a:sym typeface="Arial"/>
            </a:endParaRPr>
          </a:p>
        </p:txBody>
      </p:sp>
      <p:sp>
        <p:nvSpPr>
          <p:cNvPr id="297" name="Google Shape;297;gc8f55b38f7_0_124"/>
          <p:cNvSpPr txBox="1"/>
          <p:nvPr/>
        </p:nvSpPr>
        <p:spPr>
          <a:xfrm>
            <a:off x="2257275" y="2348125"/>
            <a:ext cx="9458100" cy="18831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2800"/>
              <a:buFont typeface="Arial"/>
              <a:buNone/>
            </a:pPr>
            <a:r>
              <a:rPr b="0" i="0" lang="nl-NL" sz="2000" u="none" cap="none" strike="noStrike">
                <a:solidFill>
                  <a:schemeClr val="dk1"/>
                </a:solidFill>
                <a:latin typeface="Arial"/>
                <a:ea typeface="Arial"/>
                <a:cs typeface="Arial"/>
                <a:sym typeface="Arial"/>
              </a:rPr>
              <a:t>Op 1 januari 2020 telt Nederland 7,9 miljoen woningen. De bouw is in ontwikkeling. Wij kijken en leren van de auto-industrie en scheepsbouw; efficiënter bouwen, gestroomlijnd bouwproces, modulair en snelle afbouwen op locatie. </a:t>
            </a:r>
            <a:endParaRPr b="0" i="0" sz="20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8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800"/>
              <a:buFont typeface="Arial"/>
              <a:buNone/>
            </a:pPr>
            <a:r>
              <a:rPr b="0" i="0" lang="nl-NL" sz="2000" u="none" cap="none" strike="noStrike">
                <a:solidFill>
                  <a:schemeClr val="dk1"/>
                </a:solidFill>
                <a:latin typeface="Arial"/>
                <a:ea typeface="Arial"/>
                <a:cs typeface="Arial"/>
                <a:sym typeface="Arial"/>
              </a:rPr>
              <a:t>Maakt dit je woning ook duurzaam? </a:t>
            </a:r>
            <a:endParaRPr b="0" i="0" sz="20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pic>
        <p:nvPicPr>
          <p:cNvPr descr="Afbeelding met tekst, zwart&#10;&#10;Automatisch gegenereerde beschrijving" id="298" name="Google Shape;298;gc8f55b38f7_0_124"/>
          <p:cNvPicPr preferRelativeResize="0"/>
          <p:nvPr/>
        </p:nvPicPr>
        <p:blipFill rotWithShape="1">
          <a:blip r:embed="rId6">
            <a:alphaModFix/>
          </a:blip>
          <a:srcRect b="0" l="0" r="0" t="0"/>
          <a:stretch/>
        </p:blipFill>
        <p:spPr>
          <a:xfrm>
            <a:off x="694907" y="528392"/>
            <a:ext cx="2496446" cy="9054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descr="Afbeelding met tekst&#10;&#10;Automatisch gegenereerde beschrijving" id="304" name="Google Shape;304;gc8f55b38f7_1_19"/>
          <p:cNvPicPr preferRelativeResize="0"/>
          <p:nvPr/>
        </p:nvPicPr>
        <p:blipFill rotWithShape="1">
          <a:blip r:embed="rId3">
            <a:alphaModFix/>
          </a:blip>
          <a:srcRect b="0" l="0" r="0" t="0"/>
          <a:stretch/>
        </p:blipFill>
        <p:spPr>
          <a:xfrm>
            <a:off x="165607" y="82550"/>
            <a:ext cx="1803400" cy="6692900"/>
          </a:xfrm>
          <a:prstGeom prst="rect">
            <a:avLst/>
          </a:prstGeom>
          <a:noFill/>
          <a:ln>
            <a:noFill/>
          </a:ln>
        </p:spPr>
      </p:pic>
      <p:pic>
        <p:nvPicPr>
          <p:cNvPr id="305" name="Google Shape;305;gc8f55b38f7_1_19"/>
          <p:cNvPicPr preferRelativeResize="0"/>
          <p:nvPr/>
        </p:nvPicPr>
        <p:blipFill rotWithShape="1">
          <a:blip r:embed="rId4">
            <a:alphaModFix/>
          </a:blip>
          <a:srcRect b="62820" l="0" r="28901" t="4303"/>
          <a:stretch/>
        </p:blipFill>
        <p:spPr>
          <a:xfrm>
            <a:off x="1967345" y="1"/>
            <a:ext cx="10224655" cy="6690730"/>
          </a:xfrm>
          <a:prstGeom prst="rect">
            <a:avLst/>
          </a:prstGeom>
          <a:noFill/>
          <a:ln>
            <a:noFill/>
          </a:ln>
        </p:spPr>
      </p:pic>
      <p:sp>
        <p:nvSpPr>
          <p:cNvPr id="306" name="Google Shape;306;gc8f55b38f7_1_19"/>
          <p:cNvSpPr/>
          <p:nvPr/>
        </p:nvSpPr>
        <p:spPr>
          <a:xfrm rot="-5400000">
            <a:off x="-3345300" y="3345300"/>
            <a:ext cx="68580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7" name="Google Shape;307;gc8f55b38f7_1_19"/>
          <p:cNvSpPr/>
          <p:nvPr/>
        </p:nvSpPr>
        <p:spPr>
          <a:xfrm rot="-5400000">
            <a:off x="8679431" y="3345300"/>
            <a:ext cx="68580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8" name="Google Shape;308;gc8f55b38f7_1_19"/>
          <p:cNvSpPr/>
          <p:nvPr/>
        </p:nvSpPr>
        <p:spPr>
          <a:xfrm rot="10800000">
            <a:off x="83698" y="-132"/>
            <a:ext cx="121083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09" name="Google Shape;309;gc8f55b38f7_1_19"/>
          <p:cNvSpPr/>
          <p:nvPr/>
        </p:nvSpPr>
        <p:spPr>
          <a:xfrm rot="10800000">
            <a:off x="83698" y="6691613"/>
            <a:ext cx="121083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descr="Afbeelding met tekst&#10;&#10;Automatisch gegenereerde beschrijving" id="310" name="Google Shape;310;gc8f55b38f7_1_19"/>
          <p:cNvPicPr preferRelativeResize="0"/>
          <p:nvPr/>
        </p:nvPicPr>
        <p:blipFill rotWithShape="1">
          <a:blip r:embed="rId5">
            <a:alphaModFix/>
          </a:blip>
          <a:srcRect b="0" l="0" r="0" t="0"/>
          <a:stretch/>
        </p:blipFill>
        <p:spPr>
          <a:xfrm>
            <a:off x="474129" y="5512875"/>
            <a:ext cx="1186353" cy="999176"/>
          </a:xfrm>
          <a:prstGeom prst="rect">
            <a:avLst/>
          </a:prstGeom>
          <a:noFill/>
          <a:ln>
            <a:noFill/>
          </a:ln>
        </p:spPr>
      </p:pic>
      <p:sp>
        <p:nvSpPr>
          <p:cNvPr id="311" name="Google Shape;311;gc8f55b38f7_1_19"/>
          <p:cNvSpPr/>
          <p:nvPr/>
        </p:nvSpPr>
        <p:spPr>
          <a:xfrm>
            <a:off x="2841124" y="2670342"/>
            <a:ext cx="1223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gc8f55b38f7_1_19"/>
          <p:cNvSpPr txBox="1"/>
          <p:nvPr/>
        </p:nvSpPr>
        <p:spPr>
          <a:xfrm>
            <a:off x="3526800" y="811213"/>
            <a:ext cx="81888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nl-NL" sz="2800" u="none" cap="none" strike="noStrike">
                <a:solidFill>
                  <a:schemeClr val="dk1"/>
                </a:solidFill>
                <a:latin typeface="Bungee"/>
                <a:ea typeface="Bungee"/>
                <a:cs typeface="Bungee"/>
                <a:sym typeface="Bungee"/>
              </a:rPr>
              <a:t>Opdracht 3: bouwinspectie / huis controleren</a:t>
            </a:r>
            <a:endParaRPr b="0" i="0" sz="1400" u="none" cap="none" strike="noStrike">
              <a:solidFill>
                <a:srgbClr val="000000"/>
              </a:solidFill>
              <a:latin typeface="Arial"/>
              <a:ea typeface="Arial"/>
              <a:cs typeface="Arial"/>
              <a:sym typeface="Arial"/>
            </a:endParaRPr>
          </a:p>
        </p:txBody>
      </p:sp>
      <p:sp>
        <p:nvSpPr>
          <p:cNvPr id="313" name="Google Shape;313;gc8f55b38f7_1_19"/>
          <p:cNvSpPr txBox="1"/>
          <p:nvPr/>
        </p:nvSpPr>
        <p:spPr>
          <a:xfrm>
            <a:off x="2238650" y="1900850"/>
            <a:ext cx="9675900" cy="44073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1000"/>
              </a:spcBef>
              <a:spcAft>
                <a:spcPts val="0"/>
              </a:spcAft>
              <a:buClr>
                <a:srgbClr val="000000"/>
              </a:buClr>
              <a:buSzPts val="2800"/>
              <a:buFont typeface="Arial"/>
              <a:buNone/>
            </a:pPr>
            <a:r>
              <a:rPr b="0" i="0" lang="nl-NL" sz="2000" u="none" cap="none" strike="noStrike">
                <a:solidFill>
                  <a:schemeClr val="dk1"/>
                </a:solidFill>
                <a:latin typeface="Arial"/>
                <a:ea typeface="Arial"/>
                <a:cs typeface="Arial"/>
                <a:sym typeface="Arial"/>
              </a:rPr>
              <a:t>In de bouwsector is er veel aandacht voor circulair bouwen. Dit betekent oude materialen opnieuw gebruiken bij nieuwbouw. Er is veel werk in het verduurzamen van woningen. Met deze checklist kan je zelf controleren hoe duurzaam jouw woning is. </a:t>
            </a:r>
            <a:endParaRPr b="0" i="0" sz="20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2800"/>
              <a:buFont typeface="Arial"/>
              <a:buNone/>
            </a:pPr>
            <a:r>
              <a:t/>
            </a:r>
            <a:endParaRPr b="0" i="0" sz="2000" u="none" cap="none" strike="noStrike">
              <a:solidFill>
                <a:schemeClr val="dk1"/>
              </a:solidFill>
              <a:latin typeface="Arial"/>
              <a:ea typeface="Arial"/>
              <a:cs typeface="Arial"/>
              <a:sym typeface="Arial"/>
            </a:endParaRPr>
          </a:p>
          <a:p>
            <a:pPr indent="-514350" lvl="0" marL="514350" marR="0" rtl="0" algn="l">
              <a:lnSpc>
                <a:spcPct val="90000"/>
              </a:lnSpc>
              <a:spcBef>
                <a:spcPts val="0"/>
              </a:spcBef>
              <a:spcAft>
                <a:spcPts val="0"/>
              </a:spcAft>
              <a:buClr>
                <a:schemeClr val="dk1"/>
              </a:buClr>
              <a:buSzPts val="2000"/>
              <a:buFont typeface="Arial"/>
              <a:buAutoNum type="arabicPeriod"/>
            </a:pPr>
            <a:r>
              <a:rPr b="0" i="0" lang="nl-NL" sz="2000" u="none" cap="none" strike="noStrike">
                <a:solidFill>
                  <a:schemeClr val="dk1"/>
                </a:solidFill>
                <a:latin typeface="Arial"/>
                <a:ea typeface="Arial"/>
                <a:cs typeface="Arial"/>
                <a:sym typeface="Arial"/>
              </a:rPr>
              <a:t>Print de checklist uit. </a:t>
            </a:r>
            <a:endParaRPr b="0" i="0" sz="2000" u="none" cap="none" strike="noStrike">
              <a:solidFill>
                <a:schemeClr val="dk1"/>
              </a:solidFill>
              <a:latin typeface="Arial"/>
              <a:ea typeface="Arial"/>
              <a:cs typeface="Arial"/>
              <a:sym typeface="Arial"/>
            </a:endParaRPr>
          </a:p>
          <a:p>
            <a:pPr indent="-514350" lvl="0" marL="514350" marR="0" rtl="0" algn="l">
              <a:lnSpc>
                <a:spcPct val="100000"/>
              </a:lnSpc>
              <a:spcBef>
                <a:spcPts val="0"/>
              </a:spcBef>
              <a:spcAft>
                <a:spcPts val="0"/>
              </a:spcAft>
              <a:buClr>
                <a:schemeClr val="dk1"/>
              </a:buClr>
              <a:buSzPts val="2000"/>
              <a:buFont typeface="Arial"/>
              <a:buAutoNum type="arabicPeriod"/>
            </a:pPr>
            <a:r>
              <a:rPr b="0" i="0" lang="nl-NL" sz="2000" u="none" cap="none" strike="noStrike">
                <a:solidFill>
                  <a:schemeClr val="dk1"/>
                </a:solidFill>
                <a:latin typeface="Arial"/>
                <a:ea typeface="Arial"/>
                <a:cs typeface="Arial"/>
                <a:sym typeface="Arial"/>
              </a:rPr>
              <a:t>Bekijk de filmpjes die de opdrachten ondersteunen. </a:t>
            </a:r>
            <a:endParaRPr b="0" i="0" sz="2000" u="none" cap="none" strike="noStrike">
              <a:solidFill>
                <a:schemeClr val="dk1"/>
              </a:solidFill>
              <a:latin typeface="Arial"/>
              <a:ea typeface="Arial"/>
              <a:cs typeface="Arial"/>
              <a:sym typeface="Arial"/>
            </a:endParaRPr>
          </a:p>
          <a:p>
            <a:pPr indent="-514350" lvl="0" marL="514350" marR="0" rtl="0" algn="l">
              <a:lnSpc>
                <a:spcPct val="90000"/>
              </a:lnSpc>
              <a:spcBef>
                <a:spcPts val="0"/>
              </a:spcBef>
              <a:spcAft>
                <a:spcPts val="0"/>
              </a:spcAft>
              <a:buClr>
                <a:schemeClr val="dk1"/>
              </a:buClr>
              <a:buSzPts val="2000"/>
              <a:buFont typeface="Arial"/>
              <a:buAutoNum type="arabicPeriod"/>
            </a:pPr>
            <a:r>
              <a:rPr b="0" i="0" lang="nl-NL" sz="2000" u="none" cap="none" strike="noStrike">
                <a:solidFill>
                  <a:schemeClr val="dk1"/>
                </a:solidFill>
                <a:latin typeface="Arial"/>
                <a:ea typeface="Arial"/>
                <a:cs typeface="Arial"/>
                <a:sym typeface="Arial"/>
              </a:rPr>
              <a:t>Vraag een je ouders/verzorgers of zij je willen helpen bij de check van je huis. </a:t>
            </a:r>
            <a:endParaRPr b="0" i="0" sz="2000" u="none" cap="none" strike="noStrike">
              <a:solidFill>
                <a:schemeClr val="dk1"/>
              </a:solidFill>
              <a:latin typeface="Arial"/>
              <a:ea typeface="Arial"/>
              <a:cs typeface="Arial"/>
              <a:sym typeface="Arial"/>
            </a:endParaRPr>
          </a:p>
          <a:p>
            <a:pPr indent="-514350" lvl="0" marL="514350" marR="0" rtl="0" algn="l">
              <a:lnSpc>
                <a:spcPct val="90000"/>
              </a:lnSpc>
              <a:spcBef>
                <a:spcPts val="0"/>
              </a:spcBef>
              <a:spcAft>
                <a:spcPts val="0"/>
              </a:spcAft>
              <a:buClr>
                <a:schemeClr val="dk1"/>
              </a:buClr>
              <a:buSzPts val="2000"/>
              <a:buFont typeface="Arial"/>
              <a:buAutoNum type="arabicPeriod"/>
            </a:pPr>
            <a:r>
              <a:rPr b="0" i="0" lang="nl-NL" sz="2000" u="none" cap="none" strike="noStrike">
                <a:solidFill>
                  <a:schemeClr val="dk1"/>
                </a:solidFill>
                <a:latin typeface="Arial"/>
                <a:ea typeface="Arial"/>
                <a:cs typeface="Arial"/>
                <a:sym typeface="Arial"/>
              </a:rPr>
              <a:t>Volg de checklist stap voor stap. </a:t>
            </a:r>
            <a:endParaRPr b="0" i="0" sz="2000" u="none" cap="none" strike="noStrike">
              <a:solidFill>
                <a:schemeClr val="dk1"/>
              </a:solidFill>
              <a:latin typeface="Arial"/>
              <a:ea typeface="Arial"/>
              <a:cs typeface="Arial"/>
              <a:sym typeface="Arial"/>
            </a:endParaRPr>
          </a:p>
          <a:p>
            <a:pPr indent="-514350" lvl="0" marL="514350" marR="0" rtl="0" algn="l">
              <a:lnSpc>
                <a:spcPct val="90000"/>
              </a:lnSpc>
              <a:spcBef>
                <a:spcPts val="0"/>
              </a:spcBef>
              <a:spcAft>
                <a:spcPts val="0"/>
              </a:spcAft>
              <a:buClr>
                <a:schemeClr val="dk1"/>
              </a:buClr>
              <a:buSzPts val="2000"/>
              <a:buFont typeface="Arial"/>
              <a:buAutoNum type="arabicPeriod"/>
            </a:pPr>
            <a:r>
              <a:rPr b="0" i="0" lang="nl-NL" sz="2000" u="none" cap="none" strike="noStrike">
                <a:solidFill>
                  <a:schemeClr val="dk1"/>
                </a:solidFill>
                <a:latin typeface="Arial"/>
                <a:ea typeface="Arial"/>
                <a:cs typeface="Arial"/>
                <a:sym typeface="Arial"/>
              </a:rPr>
              <a:t>Maak van minimaal acht punten uit de check een foto of een video waarin te zien is wat jij gecontroleerd hebt. </a:t>
            </a:r>
            <a:endParaRPr b="0" i="0" sz="2000" u="none" cap="none" strike="noStrike">
              <a:solidFill>
                <a:schemeClr val="dk1"/>
              </a:solidFill>
              <a:latin typeface="Arial"/>
              <a:ea typeface="Arial"/>
              <a:cs typeface="Arial"/>
              <a:sym typeface="Arial"/>
            </a:endParaRPr>
          </a:p>
          <a:p>
            <a:pPr indent="-514350" lvl="0" marL="514350" marR="0" rtl="0" algn="l">
              <a:lnSpc>
                <a:spcPct val="90000"/>
              </a:lnSpc>
              <a:spcBef>
                <a:spcPts val="0"/>
              </a:spcBef>
              <a:spcAft>
                <a:spcPts val="0"/>
              </a:spcAft>
              <a:buClr>
                <a:schemeClr val="dk1"/>
              </a:buClr>
              <a:buSzPts val="2000"/>
              <a:buFont typeface="Arial"/>
              <a:buAutoNum type="arabicPeriod"/>
            </a:pPr>
            <a:r>
              <a:rPr b="0" i="0" lang="nl-NL" sz="2000" u="none" cap="none" strike="noStrike">
                <a:solidFill>
                  <a:schemeClr val="dk1"/>
                </a:solidFill>
                <a:latin typeface="Arial"/>
                <a:ea typeface="Arial"/>
                <a:cs typeface="Arial"/>
                <a:sym typeface="Arial"/>
              </a:rPr>
              <a:t>Zet deze foto’s en video’s in een PowerPoint of maak een flitsende vlog. </a:t>
            </a:r>
            <a:endParaRPr b="0" i="0" sz="2000" u="none" cap="none" strike="noStrike">
              <a:solidFill>
                <a:schemeClr val="dk1"/>
              </a:solidFill>
              <a:latin typeface="Arial"/>
              <a:ea typeface="Arial"/>
              <a:cs typeface="Arial"/>
              <a:sym typeface="Arial"/>
            </a:endParaRPr>
          </a:p>
          <a:p>
            <a:pPr indent="-514350" lvl="0" marL="514350" marR="0" rtl="0" algn="l">
              <a:lnSpc>
                <a:spcPct val="90000"/>
              </a:lnSpc>
              <a:spcBef>
                <a:spcPts val="0"/>
              </a:spcBef>
              <a:spcAft>
                <a:spcPts val="0"/>
              </a:spcAft>
              <a:buClr>
                <a:schemeClr val="dk1"/>
              </a:buClr>
              <a:buSzPts val="2000"/>
              <a:buFont typeface="Arial"/>
              <a:buAutoNum type="arabicPeriod"/>
            </a:pPr>
            <a:r>
              <a:rPr b="0" i="0" lang="nl-NL" sz="2000" u="none" cap="none" strike="noStrike">
                <a:solidFill>
                  <a:schemeClr val="dk1"/>
                </a:solidFill>
                <a:latin typeface="Arial"/>
                <a:ea typeface="Arial"/>
                <a:cs typeface="Arial"/>
                <a:sym typeface="Arial"/>
              </a:rPr>
              <a:t>Hoe je het precies doet is aan jou, maar jij laat zien dat je de check uitstekend hebt uitgevoerd. </a:t>
            </a:r>
            <a:endParaRPr b="0" i="0" sz="2000" u="none" cap="none" strike="noStrike">
              <a:solidFill>
                <a:schemeClr val="dk1"/>
              </a:solidFill>
              <a:latin typeface="Arial"/>
              <a:ea typeface="Arial"/>
              <a:cs typeface="Arial"/>
              <a:sym typeface="Arial"/>
            </a:endParaRPr>
          </a:p>
          <a:p>
            <a:pPr indent="-514350" lvl="0" marL="514350" marR="0" rtl="0" algn="l">
              <a:lnSpc>
                <a:spcPct val="90000"/>
              </a:lnSpc>
              <a:spcBef>
                <a:spcPts val="0"/>
              </a:spcBef>
              <a:spcAft>
                <a:spcPts val="0"/>
              </a:spcAft>
              <a:buClr>
                <a:schemeClr val="dk1"/>
              </a:buClr>
              <a:buSzPts val="2000"/>
              <a:buFont typeface="Arial"/>
              <a:buAutoNum type="arabicPeriod"/>
            </a:pPr>
            <a:r>
              <a:rPr b="0" i="0" lang="nl-NL" sz="2000" u="none" cap="none" strike="noStrike">
                <a:solidFill>
                  <a:schemeClr val="dk1"/>
                </a:solidFill>
                <a:latin typeface="Arial"/>
                <a:ea typeface="Arial"/>
                <a:cs typeface="Arial"/>
                <a:sym typeface="Arial"/>
              </a:rPr>
              <a:t>Lever je resultaat in via mail aan je docent/mentor.</a:t>
            </a:r>
            <a:endParaRPr b="0" i="0" sz="2000" u="none" cap="none" strike="noStrike">
              <a:solidFill>
                <a:schemeClr val="dk1"/>
              </a:solidFill>
              <a:latin typeface="Arial"/>
              <a:ea typeface="Arial"/>
              <a:cs typeface="Arial"/>
              <a:sym typeface="Arial"/>
            </a:endParaRPr>
          </a:p>
        </p:txBody>
      </p:sp>
      <p:pic>
        <p:nvPicPr>
          <p:cNvPr descr="Afbeelding met tekst, zwart&#10;&#10;Automatisch gegenereerde beschrijving" id="314" name="Google Shape;314;gc8f55b38f7_1_19"/>
          <p:cNvPicPr preferRelativeResize="0"/>
          <p:nvPr/>
        </p:nvPicPr>
        <p:blipFill rotWithShape="1">
          <a:blip r:embed="rId6">
            <a:alphaModFix/>
          </a:blip>
          <a:srcRect b="0" l="0" r="0" t="0"/>
          <a:stretch/>
        </p:blipFill>
        <p:spPr>
          <a:xfrm>
            <a:off x="694907" y="528392"/>
            <a:ext cx="2496446" cy="9054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descr="Afbeelding met tekst&#10;&#10;Automatisch gegenereerde beschrijving" id="320" name="Google Shape;320;gc8f55b38f7_1_34"/>
          <p:cNvPicPr preferRelativeResize="0"/>
          <p:nvPr/>
        </p:nvPicPr>
        <p:blipFill rotWithShape="1">
          <a:blip r:embed="rId3">
            <a:alphaModFix/>
          </a:blip>
          <a:srcRect b="0" l="0" r="0" t="0"/>
          <a:stretch/>
        </p:blipFill>
        <p:spPr>
          <a:xfrm>
            <a:off x="165607" y="82550"/>
            <a:ext cx="1803400" cy="6692900"/>
          </a:xfrm>
          <a:prstGeom prst="rect">
            <a:avLst/>
          </a:prstGeom>
          <a:noFill/>
          <a:ln>
            <a:noFill/>
          </a:ln>
        </p:spPr>
      </p:pic>
      <p:pic>
        <p:nvPicPr>
          <p:cNvPr id="321" name="Google Shape;321;gc8f55b38f7_1_34"/>
          <p:cNvPicPr preferRelativeResize="0"/>
          <p:nvPr/>
        </p:nvPicPr>
        <p:blipFill rotWithShape="1">
          <a:blip r:embed="rId4">
            <a:alphaModFix/>
          </a:blip>
          <a:srcRect b="62820" l="0" r="28901" t="4303"/>
          <a:stretch/>
        </p:blipFill>
        <p:spPr>
          <a:xfrm>
            <a:off x="1967345" y="1"/>
            <a:ext cx="10224655" cy="6690730"/>
          </a:xfrm>
          <a:prstGeom prst="rect">
            <a:avLst/>
          </a:prstGeom>
          <a:noFill/>
          <a:ln>
            <a:noFill/>
          </a:ln>
        </p:spPr>
      </p:pic>
      <p:sp>
        <p:nvSpPr>
          <p:cNvPr id="322" name="Google Shape;322;gc8f55b38f7_1_34"/>
          <p:cNvSpPr/>
          <p:nvPr/>
        </p:nvSpPr>
        <p:spPr>
          <a:xfrm rot="-5400000">
            <a:off x="-3345300" y="3345300"/>
            <a:ext cx="68580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3" name="Google Shape;323;gc8f55b38f7_1_34"/>
          <p:cNvSpPr/>
          <p:nvPr/>
        </p:nvSpPr>
        <p:spPr>
          <a:xfrm rot="-5400000">
            <a:off x="8679431" y="3345300"/>
            <a:ext cx="68580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4" name="Google Shape;324;gc8f55b38f7_1_34"/>
          <p:cNvSpPr/>
          <p:nvPr/>
        </p:nvSpPr>
        <p:spPr>
          <a:xfrm rot="10800000">
            <a:off x="83698" y="-132"/>
            <a:ext cx="121083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25" name="Google Shape;325;gc8f55b38f7_1_34"/>
          <p:cNvSpPr/>
          <p:nvPr/>
        </p:nvSpPr>
        <p:spPr>
          <a:xfrm rot="10800000">
            <a:off x="83698" y="6691613"/>
            <a:ext cx="121083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descr="Afbeelding met tekst&#10;&#10;Automatisch gegenereerde beschrijving" id="326" name="Google Shape;326;gc8f55b38f7_1_34"/>
          <p:cNvPicPr preferRelativeResize="0"/>
          <p:nvPr/>
        </p:nvPicPr>
        <p:blipFill rotWithShape="1">
          <a:blip r:embed="rId5">
            <a:alphaModFix/>
          </a:blip>
          <a:srcRect b="0" l="0" r="0" t="0"/>
          <a:stretch/>
        </p:blipFill>
        <p:spPr>
          <a:xfrm>
            <a:off x="474129" y="5512875"/>
            <a:ext cx="1186353" cy="999176"/>
          </a:xfrm>
          <a:prstGeom prst="rect">
            <a:avLst/>
          </a:prstGeom>
          <a:noFill/>
          <a:ln>
            <a:noFill/>
          </a:ln>
        </p:spPr>
      </p:pic>
      <p:sp>
        <p:nvSpPr>
          <p:cNvPr id="327" name="Google Shape;327;gc8f55b38f7_1_34"/>
          <p:cNvSpPr/>
          <p:nvPr/>
        </p:nvSpPr>
        <p:spPr>
          <a:xfrm>
            <a:off x="2841124" y="2670342"/>
            <a:ext cx="1223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gc8f55b38f7_1_34"/>
          <p:cNvSpPr txBox="1"/>
          <p:nvPr/>
        </p:nvSpPr>
        <p:spPr>
          <a:xfrm>
            <a:off x="3526800" y="811213"/>
            <a:ext cx="81888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nl-NL" sz="2800" u="none" cap="none" strike="noStrike">
                <a:solidFill>
                  <a:schemeClr val="dk1"/>
                </a:solidFill>
                <a:latin typeface="Bungee"/>
                <a:ea typeface="Bungee"/>
                <a:cs typeface="Bungee"/>
                <a:sym typeface="Bungee"/>
              </a:rPr>
              <a:t>Opdracht 3: bouwinspectie / huis controleren</a:t>
            </a:r>
            <a:endParaRPr b="0" i="0" sz="1400" u="none" cap="none" strike="noStrike">
              <a:solidFill>
                <a:srgbClr val="000000"/>
              </a:solidFill>
              <a:latin typeface="Arial"/>
              <a:ea typeface="Arial"/>
              <a:cs typeface="Arial"/>
              <a:sym typeface="Arial"/>
            </a:endParaRPr>
          </a:p>
        </p:txBody>
      </p:sp>
      <p:sp>
        <p:nvSpPr>
          <p:cNvPr id="329" name="Google Shape;329;gc8f55b38f7_1_34"/>
          <p:cNvSpPr txBox="1"/>
          <p:nvPr/>
        </p:nvSpPr>
        <p:spPr>
          <a:xfrm>
            <a:off x="2238650" y="1900850"/>
            <a:ext cx="9675900" cy="369300"/>
          </a:xfrm>
          <a:prstGeom prst="rect">
            <a:avLst/>
          </a:prstGeom>
          <a:noFill/>
          <a:ln>
            <a:noFill/>
          </a:ln>
        </p:spPr>
        <p:txBody>
          <a:bodyPr anchorCtr="0" anchor="t" bIns="45700" lIns="91425" spcFirstLastPara="1" rIns="91425" wrap="square" tIns="45700">
            <a:spAutoFit/>
          </a:bodyPr>
          <a:lstStyle/>
          <a:p>
            <a:pPr indent="0" lvl="0" marL="22860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pic>
        <p:nvPicPr>
          <p:cNvPr descr="Afbeelding met tekst, zwart&#10;&#10;Automatisch gegenereerde beschrijving" id="330" name="Google Shape;330;gc8f55b38f7_1_34"/>
          <p:cNvPicPr preferRelativeResize="0"/>
          <p:nvPr/>
        </p:nvPicPr>
        <p:blipFill rotWithShape="1">
          <a:blip r:embed="rId6">
            <a:alphaModFix/>
          </a:blip>
          <a:srcRect b="0" l="0" r="0" t="0"/>
          <a:stretch/>
        </p:blipFill>
        <p:spPr>
          <a:xfrm>
            <a:off x="694907" y="528392"/>
            <a:ext cx="2496446" cy="905401"/>
          </a:xfrm>
          <a:prstGeom prst="rect">
            <a:avLst/>
          </a:prstGeom>
          <a:noFill/>
          <a:ln>
            <a:noFill/>
          </a:ln>
        </p:spPr>
      </p:pic>
      <p:pic>
        <p:nvPicPr>
          <p:cNvPr id="331" name="Google Shape;331;gc8f55b38f7_1_34"/>
          <p:cNvPicPr preferRelativeResize="0"/>
          <p:nvPr/>
        </p:nvPicPr>
        <p:blipFill rotWithShape="1">
          <a:blip r:embed="rId7">
            <a:alphaModFix/>
          </a:blip>
          <a:srcRect b="3572" l="710" r="1898" t="2406"/>
          <a:stretch/>
        </p:blipFill>
        <p:spPr>
          <a:xfrm>
            <a:off x="2344275" y="1765525"/>
            <a:ext cx="9147900" cy="4831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c8f55b38f7_0_60"/>
          <p:cNvSpPr/>
          <p:nvPr/>
        </p:nvSpPr>
        <p:spPr>
          <a:xfrm>
            <a:off x="167269" y="167269"/>
            <a:ext cx="11746500" cy="6522300"/>
          </a:xfrm>
          <a:prstGeom prst="rect">
            <a:avLst/>
          </a:prstGeom>
          <a:solidFill>
            <a:srgbClr val="FFE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8" name="Google Shape;338;gc8f55b38f7_0_60"/>
          <p:cNvPicPr preferRelativeResize="0"/>
          <p:nvPr/>
        </p:nvPicPr>
        <p:blipFill rotWithShape="1">
          <a:blip r:embed="rId3">
            <a:alphaModFix/>
          </a:blip>
          <a:srcRect b="62819" l="0" r="28901" t="9419"/>
          <a:stretch/>
        </p:blipFill>
        <p:spPr>
          <a:xfrm>
            <a:off x="41815" y="0"/>
            <a:ext cx="12108369" cy="6690730"/>
          </a:xfrm>
          <a:prstGeom prst="rect">
            <a:avLst/>
          </a:prstGeom>
          <a:noFill/>
          <a:ln>
            <a:noFill/>
          </a:ln>
        </p:spPr>
      </p:pic>
      <p:sp>
        <p:nvSpPr>
          <p:cNvPr id="339" name="Google Shape;339;gc8f55b38f7_0_60"/>
          <p:cNvSpPr/>
          <p:nvPr/>
        </p:nvSpPr>
        <p:spPr>
          <a:xfrm rot="-5400000">
            <a:off x="-3345300" y="3345300"/>
            <a:ext cx="68580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0" name="Google Shape;340;gc8f55b38f7_0_60"/>
          <p:cNvSpPr/>
          <p:nvPr/>
        </p:nvSpPr>
        <p:spPr>
          <a:xfrm>
            <a:off x="830079" y="1631629"/>
            <a:ext cx="5903100" cy="4370700"/>
          </a:xfrm>
          <a:prstGeom prst="rect">
            <a:avLst/>
          </a:prstGeom>
          <a:solidFill>
            <a:srgbClr val="FFE500"/>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1" name="Google Shape;341;gc8f55b38f7_0_60"/>
          <p:cNvPicPr preferRelativeResize="0"/>
          <p:nvPr/>
        </p:nvPicPr>
        <p:blipFill rotWithShape="1">
          <a:blip r:embed="rId4">
            <a:alphaModFix/>
          </a:blip>
          <a:srcRect b="0" l="0" r="0" t="0"/>
          <a:stretch/>
        </p:blipFill>
        <p:spPr>
          <a:xfrm>
            <a:off x="6152065" y="81466"/>
            <a:ext cx="5956300" cy="6692900"/>
          </a:xfrm>
          <a:prstGeom prst="rect">
            <a:avLst/>
          </a:prstGeom>
          <a:noFill/>
          <a:ln>
            <a:noFill/>
          </a:ln>
        </p:spPr>
      </p:pic>
      <p:sp>
        <p:nvSpPr>
          <p:cNvPr id="342" name="Google Shape;342;gc8f55b38f7_0_60"/>
          <p:cNvSpPr/>
          <p:nvPr/>
        </p:nvSpPr>
        <p:spPr>
          <a:xfrm rot="-5400000">
            <a:off x="8679431" y="3345300"/>
            <a:ext cx="68580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3" name="Google Shape;343;gc8f55b38f7_0_60"/>
          <p:cNvSpPr/>
          <p:nvPr/>
        </p:nvSpPr>
        <p:spPr>
          <a:xfrm rot="10800000">
            <a:off x="83698" y="-132"/>
            <a:ext cx="121083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descr="Afbeelding met tekst&#10;&#10;Automatisch gegenereerde beschrijving" id="344" name="Google Shape;344;gc8f55b38f7_0_60"/>
          <p:cNvPicPr preferRelativeResize="0"/>
          <p:nvPr/>
        </p:nvPicPr>
        <p:blipFill rotWithShape="1">
          <a:blip r:embed="rId5">
            <a:alphaModFix/>
          </a:blip>
          <a:srcRect b="0" l="0" r="0" t="0"/>
          <a:stretch/>
        </p:blipFill>
        <p:spPr>
          <a:xfrm>
            <a:off x="474129" y="356761"/>
            <a:ext cx="1186353" cy="999176"/>
          </a:xfrm>
          <a:prstGeom prst="rect">
            <a:avLst/>
          </a:prstGeom>
          <a:noFill/>
          <a:ln>
            <a:noFill/>
          </a:ln>
        </p:spPr>
      </p:pic>
      <p:sp>
        <p:nvSpPr>
          <p:cNvPr id="345" name="Google Shape;345;gc8f55b38f7_0_60"/>
          <p:cNvSpPr/>
          <p:nvPr/>
        </p:nvSpPr>
        <p:spPr>
          <a:xfrm rot="10800000">
            <a:off x="83698" y="6691613"/>
            <a:ext cx="121083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46" name="Google Shape;346;gc8f55b38f7_0_60"/>
          <p:cNvSpPr txBox="1"/>
          <p:nvPr/>
        </p:nvSpPr>
        <p:spPr>
          <a:xfrm>
            <a:off x="1235550" y="2200125"/>
            <a:ext cx="3896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nl-NL" sz="2800" u="none" cap="none" strike="noStrike">
                <a:solidFill>
                  <a:schemeClr val="dk1"/>
                </a:solidFill>
                <a:latin typeface="Bungee"/>
                <a:ea typeface="Bungee"/>
                <a:cs typeface="Bungee"/>
                <a:sym typeface="Bungee"/>
              </a:rPr>
              <a:t>Einde</a:t>
            </a:r>
            <a:endParaRPr b="0" i="0" sz="1400" u="none" cap="none" strike="noStrike">
              <a:solidFill>
                <a:srgbClr val="000000"/>
              </a:solidFill>
              <a:latin typeface="Arial"/>
              <a:ea typeface="Arial"/>
              <a:cs typeface="Arial"/>
              <a:sym typeface="Arial"/>
            </a:endParaRPr>
          </a:p>
        </p:txBody>
      </p:sp>
      <p:sp>
        <p:nvSpPr>
          <p:cNvPr id="347" name="Google Shape;347;gc8f55b38f7_0_60"/>
          <p:cNvSpPr/>
          <p:nvPr/>
        </p:nvSpPr>
        <p:spPr>
          <a:xfrm>
            <a:off x="1235544" y="2949846"/>
            <a:ext cx="1223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gc8f55b38f7_0_60"/>
          <p:cNvSpPr txBox="1"/>
          <p:nvPr/>
        </p:nvSpPr>
        <p:spPr>
          <a:xfrm>
            <a:off x="-130474" y="2667123"/>
            <a:ext cx="7259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Helvetica Neue"/>
              <a:ea typeface="Helvetica Neue"/>
              <a:cs typeface="Helvetica Neue"/>
              <a:sym typeface="Helvetica Neue"/>
            </a:endParaRPr>
          </a:p>
        </p:txBody>
      </p:sp>
      <p:pic>
        <p:nvPicPr>
          <p:cNvPr descr="Afbeelding met tekst, zwart&#10;&#10;Automatisch gegenereerde beschrijving" id="349" name="Google Shape;349;gc8f55b38f7_0_60"/>
          <p:cNvPicPr preferRelativeResize="0"/>
          <p:nvPr/>
        </p:nvPicPr>
        <p:blipFill rotWithShape="1">
          <a:blip r:embed="rId6">
            <a:alphaModFix/>
          </a:blip>
          <a:srcRect b="0" l="0" r="0" t="0"/>
          <a:stretch/>
        </p:blipFill>
        <p:spPr>
          <a:xfrm>
            <a:off x="9263736" y="5582519"/>
            <a:ext cx="2496446" cy="9054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Afbeelding met tekst&#10;&#10;Automatisch gegenereerde beschrijving" id="103" name="Google Shape;103;p4"/>
          <p:cNvPicPr preferRelativeResize="0"/>
          <p:nvPr/>
        </p:nvPicPr>
        <p:blipFill rotWithShape="1">
          <a:blip r:embed="rId3">
            <a:alphaModFix/>
          </a:blip>
          <a:srcRect b="0" l="0" r="0" t="0"/>
          <a:stretch/>
        </p:blipFill>
        <p:spPr>
          <a:xfrm>
            <a:off x="165607" y="82550"/>
            <a:ext cx="1803400" cy="6692900"/>
          </a:xfrm>
          <a:prstGeom prst="rect">
            <a:avLst/>
          </a:prstGeom>
          <a:noFill/>
          <a:ln>
            <a:noFill/>
          </a:ln>
        </p:spPr>
      </p:pic>
      <p:pic>
        <p:nvPicPr>
          <p:cNvPr id="104" name="Google Shape;104;p4"/>
          <p:cNvPicPr preferRelativeResize="0"/>
          <p:nvPr/>
        </p:nvPicPr>
        <p:blipFill rotWithShape="1">
          <a:blip r:embed="rId4">
            <a:alphaModFix/>
          </a:blip>
          <a:srcRect b="62820" l="0" r="28901" t="4303"/>
          <a:stretch/>
        </p:blipFill>
        <p:spPr>
          <a:xfrm>
            <a:off x="1967345" y="1"/>
            <a:ext cx="10224655" cy="6690730"/>
          </a:xfrm>
          <a:prstGeom prst="rect">
            <a:avLst/>
          </a:prstGeom>
          <a:noFill/>
          <a:ln>
            <a:noFill/>
          </a:ln>
        </p:spPr>
      </p:pic>
      <p:sp>
        <p:nvSpPr>
          <p:cNvPr id="105" name="Google Shape;105;p4"/>
          <p:cNvSpPr/>
          <p:nvPr/>
        </p:nvSpPr>
        <p:spPr>
          <a:xfrm rot="-5400000">
            <a:off x="-3345366" y="3345366"/>
            <a:ext cx="6858000" cy="1672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p4"/>
          <p:cNvSpPr/>
          <p:nvPr/>
        </p:nvSpPr>
        <p:spPr>
          <a:xfrm rot="-5400000">
            <a:off x="8679365" y="3345366"/>
            <a:ext cx="6858000" cy="1672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4"/>
          <p:cNvSpPr/>
          <p:nvPr/>
        </p:nvSpPr>
        <p:spPr>
          <a:xfrm rot="10800000">
            <a:off x="83631" y="0"/>
            <a:ext cx="12108367" cy="1672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08" name="Google Shape;108;p4"/>
          <p:cNvSpPr/>
          <p:nvPr/>
        </p:nvSpPr>
        <p:spPr>
          <a:xfrm rot="10800000">
            <a:off x="83631" y="6691745"/>
            <a:ext cx="12108367" cy="1672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descr="Afbeelding met tekst&#10;&#10;Automatisch gegenereerde beschrijving" id="109" name="Google Shape;109;p4"/>
          <p:cNvPicPr preferRelativeResize="0"/>
          <p:nvPr/>
        </p:nvPicPr>
        <p:blipFill rotWithShape="1">
          <a:blip r:embed="rId5">
            <a:alphaModFix/>
          </a:blip>
          <a:srcRect b="0" l="0" r="0" t="0"/>
          <a:stretch/>
        </p:blipFill>
        <p:spPr>
          <a:xfrm>
            <a:off x="474129" y="5512875"/>
            <a:ext cx="1186355" cy="999175"/>
          </a:xfrm>
          <a:prstGeom prst="rect">
            <a:avLst/>
          </a:prstGeom>
          <a:noFill/>
          <a:ln>
            <a:noFill/>
          </a:ln>
        </p:spPr>
      </p:pic>
      <p:sp>
        <p:nvSpPr>
          <p:cNvPr id="110" name="Google Shape;110;p4"/>
          <p:cNvSpPr/>
          <p:nvPr/>
        </p:nvSpPr>
        <p:spPr>
          <a:xfrm>
            <a:off x="2841124" y="2670342"/>
            <a:ext cx="122341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4"/>
          <p:cNvSpPr txBox="1"/>
          <p:nvPr/>
        </p:nvSpPr>
        <p:spPr>
          <a:xfrm>
            <a:off x="2841124" y="1674403"/>
            <a:ext cx="6941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4"/>
          <p:cNvSpPr txBox="1"/>
          <p:nvPr/>
        </p:nvSpPr>
        <p:spPr>
          <a:xfrm>
            <a:off x="2841125" y="1794925"/>
            <a:ext cx="7670700" cy="403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nl-NL" sz="2000" u="none" cap="none" strike="noStrike">
                <a:solidFill>
                  <a:schemeClr val="dk1"/>
                </a:solidFill>
                <a:latin typeface="Arial"/>
                <a:ea typeface="Arial"/>
                <a:cs typeface="Arial"/>
                <a:sym typeface="Arial"/>
              </a:rPr>
              <a:t>In TisforTech werken scholen en bedrijven samen om leerlingen te laten zien wat voor mooie, afwisselende banen er in de techniek zijn. TisforTech wil jullie enthousiast maken en als techniek bij je past hopen we dat daar jouw toekomst ligt.</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nl-NL" sz="2000" u="none" cap="none" strike="noStrike">
                <a:solidFill>
                  <a:schemeClr val="dk1"/>
                </a:solidFill>
                <a:latin typeface="Arial"/>
                <a:ea typeface="Arial"/>
                <a:cs typeface="Arial"/>
                <a:sym typeface="Arial"/>
              </a:rPr>
              <a:t>De week van de techniek kan dit jaar niet doorgaan en daarom willen we jullie in deze les kennis laten maken met techniek. We gaan jullie iets laten zien en jullie kunnen zelf een opdracht maken, in de klas of thuis.</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nl-NL" sz="2000" u="none" cap="none" strike="noStrike">
                <a:solidFill>
                  <a:schemeClr val="dk1"/>
                </a:solidFill>
                <a:latin typeface="Arial"/>
                <a:ea typeface="Arial"/>
                <a:cs typeface="Arial"/>
                <a:sym typeface="Arial"/>
              </a:rPr>
              <a:t>Jullie bekijken en bespreken deze les samen met jullie mentor en/of LOB coach.</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Helvetica Neue"/>
                <a:ea typeface="Helvetica Neue"/>
                <a:cs typeface="Helvetica Neue"/>
                <a:sym typeface="Helvetica Neue"/>
              </a:rPr>
              <a:t> </a:t>
            </a:r>
            <a:endParaRPr b="0" i="0" sz="1400" u="none" cap="none" strike="noStrike">
              <a:solidFill>
                <a:srgbClr val="000000"/>
              </a:solidFill>
              <a:latin typeface="Arial"/>
              <a:ea typeface="Arial"/>
              <a:cs typeface="Arial"/>
              <a:sym typeface="Arial"/>
            </a:endParaRPr>
          </a:p>
        </p:txBody>
      </p:sp>
      <p:pic>
        <p:nvPicPr>
          <p:cNvPr descr="Afbeelding met tekst, zwart&#10;&#10;Automatisch gegenereerde beschrijving" id="113" name="Google Shape;113;p4"/>
          <p:cNvPicPr preferRelativeResize="0"/>
          <p:nvPr/>
        </p:nvPicPr>
        <p:blipFill rotWithShape="1">
          <a:blip r:embed="rId6">
            <a:alphaModFix/>
          </a:blip>
          <a:srcRect b="0" l="0" r="0" t="0"/>
          <a:stretch/>
        </p:blipFill>
        <p:spPr>
          <a:xfrm>
            <a:off x="694907" y="528392"/>
            <a:ext cx="2496446" cy="9054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0" name="Google Shape;120;p2"/>
          <p:cNvSpPr/>
          <p:nvPr/>
        </p:nvSpPr>
        <p:spPr>
          <a:xfrm rot="-5400000">
            <a:off x="-3345366" y="3345366"/>
            <a:ext cx="6858000" cy="1672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2"/>
          <p:cNvSpPr/>
          <p:nvPr/>
        </p:nvSpPr>
        <p:spPr>
          <a:xfrm rot="-5400000">
            <a:off x="8679365" y="3345366"/>
            <a:ext cx="6858000" cy="1672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 name="Google Shape;122;p2"/>
          <p:cNvSpPr/>
          <p:nvPr/>
        </p:nvSpPr>
        <p:spPr>
          <a:xfrm rot="10800000">
            <a:off x="83631" y="0"/>
            <a:ext cx="12108367" cy="1672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23" name="Google Shape;123;p2"/>
          <p:cNvSpPr/>
          <p:nvPr/>
        </p:nvSpPr>
        <p:spPr>
          <a:xfrm rot="10800000">
            <a:off x="83631" y="6691745"/>
            <a:ext cx="12108367" cy="1672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descr="Afbeelding met tekst&#10;&#10;Automatisch gegenereerde beschrijving" id="124" name="Google Shape;124;p2"/>
          <p:cNvPicPr preferRelativeResize="0"/>
          <p:nvPr/>
        </p:nvPicPr>
        <p:blipFill rotWithShape="1">
          <a:blip r:embed="rId4">
            <a:alphaModFix/>
          </a:blip>
          <a:srcRect b="0" l="0" r="0" t="0"/>
          <a:stretch/>
        </p:blipFill>
        <p:spPr>
          <a:xfrm>
            <a:off x="327135" y="331275"/>
            <a:ext cx="1186355" cy="999175"/>
          </a:xfrm>
          <a:prstGeom prst="rect">
            <a:avLst/>
          </a:prstGeom>
          <a:noFill/>
          <a:ln>
            <a:noFill/>
          </a:ln>
        </p:spPr>
      </p:pic>
      <p:sp>
        <p:nvSpPr>
          <p:cNvPr id="125" name="Google Shape;125;p2"/>
          <p:cNvSpPr/>
          <p:nvPr/>
        </p:nvSpPr>
        <p:spPr>
          <a:xfrm>
            <a:off x="2261149" y="1909950"/>
            <a:ext cx="7938900" cy="920100"/>
          </a:xfrm>
          <a:prstGeom prst="rect">
            <a:avLst/>
          </a:prstGeom>
          <a:solidFill>
            <a:srgbClr val="FFE500"/>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p2"/>
          <p:cNvSpPr txBox="1"/>
          <p:nvPr/>
        </p:nvSpPr>
        <p:spPr>
          <a:xfrm>
            <a:off x="3056275" y="2164650"/>
            <a:ext cx="7392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nl-NL" sz="3200" u="none" cap="none" strike="noStrike">
                <a:solidFill>
                  <a:schemeClr val="dk1"/>
                </a:solidFill>
                <a:latin typeface="Bungee"/>
                <a:ea typeface="Bungee"/>
                <a:cs typeface="Bungee"/>
                <a:sym typeface="Bungee"/>
              </a:rPr>
              <a:t>Wat is allemaal techniek?</a:t>
            </a:r>
            <a:endParaRPr b="0" i="0" sz="1400" u="none" cap="none" strike="noStrike">
              <a:solidFill>
                <a:srgbClr val="000000"/>
              </a:solidFill>
              <a:latin typeface="Arial"/>
              <a:ea typeface="Arial"/>
              <a:cs typeface="Arial"/>
              <a:sym typeface="Arial"/>
            </a:endParaRPr>
          </a:p>
        </p:txBody>
      </p:sp>
      <p:pic>
        <p:nvPicPr>
          <p:cNvPr descr="Afbeelding met tekst, zwart&#10;&#10;Automatisch gegenereerde beschrijving" id="127" name="Google Shape;127;p2"/>
          <p:cNvPicPr preferRelativeResize="0"/>
          <p:nvPr/>
        </p:nvPicPr>
        <p:blipFill rotWithShape="1">
          <a:blip r:embed="rId5">
            <a:alphaModFix/>
          </a:blip>
          <a:srcRect b="0" l="0" r="0" t="0"/>
          <a:stretch/>
        </p:blipFill>
        <p:spPr>
          <a:xfrm>
            <a:off x="4663272" y="5293939"/>
            <a:ext cx="2949084" cy="10695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descr="Afbeelding met blauw, projector, auto&#10;&#10;Automatisch gegenereerde beschrijving" id="133" name="Google Shape;133;p3"/>
          <p:cNvPicPr preferRelativeResize="0"/>
          <p:nvPr/>
        </p:nvPicPr>
        <p:blipFill rotWithShape="1">
          <a:blip r:embed="rId3">
            <a:alphaModFix/>
          </a:blip>
          <a:srcRect b="0" l="0" r="0" t="0"/>
          <a:stretch/>
        </p:blipFill>
        <p:spPr>
          <a:xfrm>
            <a:off x="-1155" y="0"/>
            <a:ext cx="1968500" cy="6858000"/>
          </a:xfrm>
          <a:prstGeom prst="rect">
            <a:avLst/>
          </a:prstGeom>
          <a:noFill/>
          <a:ln>
            <a:noFill/>
          </a:ln>
        </p:spPr>
      </p:pic>
      <p:pic>
        <p:nvPicPr>
          <p:cNvPr id="134" name="Google Shape;134;p3"/>
          <p:cNvPicPr preferRelativeResize="0"/>
          <p:nvPr/>
        </p:nvPicPr>
        <p:blipFill rotWithShape="1">
          <a:blip r:embed="rId4">
            <a:alphaModFix/>
          </a:blip>
          <a:srcRect b="62820" l="0" r="28901" t="4303"/>
          <a:stretch/>
        </p:blipFill>
        <p:spPr>
          <a:xfrm>
            <a:off x="1967345" y="1"/>
            <a:ext cx="10224655" cy="6690730"/>
          </a:xfrm>
          <a:prstGeom prst="rect">
            <a:avLst/>
          </a:prstGeom>
          <a:noFill/>
          <a:ln>
            <a:noFill/>
          </a:ln>
        </p:spPr>
      </p:pic>
      <p:sp>
        <p:nvSpPr>
          <p:cNvPr id="135" name="Google Shape;135;p3"/>
          <p:cNvSpPr/>
          <p:nvPr/>
        </p:nvSpPr>
        <p:spPr>
          <a:xfrm rot="-5400000">
            <a:off x="-3345366" y="3345366"/>
            <a:ext cx="6858000" cy="1672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3"/>
          <p:cNvSpPr/>
          <p:nvPr/>
        </p:nvSpPr>
        <p:spPr>
          <a:xfrm rot="-5400000">
            <a:off x="8679365" y="3345366"/>
            <a:ext cx="6858000" cy="1672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p3"/>
          <p:cNvSpPr/>
          <p:nvPr/>
        </p:nvSpPr>
        <p:spPr>
          <a:xfrm rot="10800000">
            <a:off x="83631" y="0"/>
            <a:ext cx="12108367" cy="1672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38" name="Google Shape;138;p3"/>
          <p:cNvSpPr/>
          <p:nvPr/>
        </p:nvSpPr>
        <p:spPr>
          <a:xfrm rot="10800000">
            <a:off x="83631" y="6691745"/>
            <a:ext cx="12108367" cy="1672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descr="Afbeelding met tekst&#10;&#10;Automatisch gegenereerde beschrijving" id="139" name="Google Shape;139;p3"/>
          <p:cNvPicPr preferRelativeResize="0"/>
          <p:nvPr/>
        </p:nvPicPr>
        <p:blipFill rotWithShape="1">
          <a:blip r:embed="rId5">
            <a:alphaModFix/>
          </a:blip>
          <a:srcRect b="0" l="0" r="0" t="0"/>
          <a:stretch/>
        </p:blipFill>
        <p:spPr>
          <a:xfrm>
            <a:off x="474129" y="5512875"/>
            <a:ext cx="1186355" cy="999175"/>
          </a:xfrm>
          <a:prstGeom prst="rect">
            <a:avLst/>
          </a:prstGeom>
          <a:noFill/>
          <a:ln>
            <a:noFill/>
          </a:ln>
        </p:spPr>
      </p:pic>
      <p:sp>
        <p:nvSpPr>
          <p:cNvPr id="140" name="Google Shape;140;p3"/>
          <p:cNvSpPr txBox="1"/>
          <p:nvPr/>
        </p:nvSpPr>
        <p:spPr>
          <a:xfrm>
            <a:off x="2841124" y="1674403"/>
            <a:ext cx="6941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
          <p:cNvSpPr/>
          <p:nvPr/>
        </p:nvSpPr>
        <p:spPr>
          <a:xfrm>
            <a:off x="2841124" y="2670342"/>
            <a:ext cx="122341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
          <p:cNvSpPr txBox="1"/>
          <p:nvPr/>
        </p:nvSpPr>
        <p:spPr>
          <a:xfrm>
            <a:off x="2782950" y="2222800"/>
            <a:ext cx="7317900" cy="286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nl-NL" sz="2000" u="none" cap="none" strike="noStrike">
                <a:solidFill>
                  <a:schemeClr val="dk1"/>
                </a:solidFill>
                <a:latin typeface="Arial"/>
                <a:ea typeface="Arial"/>
                <a:cs typeface="Arial"/>
                <a:sym typeface="Arial"/>
              </a:rPr>
              <a:t>Heb je enig idee wat techniek allemaal inhoudt?</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nl-NL" sz="2000" u="none" cap="none" strike="noStrike">
                <a:solidFill>
                  <a:schemeClr val="dk1"/>
                </a:solidFill>
                <a:latin typeface="Arial"/>
                <a:ea typeface="Arial"/>
                <a:cs typeface="Arial"/>
                <a:sym typeface="Arial"/>
              </a:rPr>
              <a:t>Zonder techniek </a:t>
            </a:r>
            <a:r>
              <a:rPr b="1" i="0" lang="nl-NL" sz="2000" u="none" cap="none" strike="noStrike">
                <a:solidFill>
                  <a:schemeClr val="dk1"/>
                </a:solidFill>
                <a:latin typeface="Arial"/>
                <a:ea typeface="Arial"/>
                <a:cs typeface="Arial"/>
                <a:sym typeface="Arial"/>
              </a:rPr>
              <a:t>geen</a:t>
            </a:r>
            <a:r>
              <a:rPr b="0" i="0" lang="nl-NL" sz="2000" u="none" cap="none" strike="noStrike">
                <a:solidFill>
                  <a:schemeClr val="dk1"/>
                </a:solidFill>
                <a:latin typeface="Arial"/>
                <a:ea typeface="Arial"/>
                <a:cs typeface="Arial"/>
                <a:sym typeface="Arial"/>
              </a:rPr>
              <a:t>:</a:t>
            </a:r>
            <a:endParaRPr b="0" i="0" sz="2000" u="none" cap="none" strike="noStrike">
              <a:solidFill>
                <a:schemeClr val="dk1"/>
              </a:solidFill>
              <a:latin typeface="Arial"/>
              <a:ea typeface="Arial"/>
              <a:cs typeface="Arial"/>
              <a:sym typeface="Arial"/>
            </a:endParaRPr>
          </a:p>
          <a:p>
            <a:pPr indent="-355600" lvl="0" marL="457200" marR="0" rtl="0" algn="l">
              <a:lnSpc>
                <a:spcPct val="100000"/>
              </a:lnSpc>
              <a:spcBef>
                <a:spcPts val="0"/>
              </a:spcBef>
              <a:spcAft>
                <a:spcPts val="0"/>
              </a:spcAft>
              <a:buClr>
                <a:schemeClr val="dk1"/>
              </a:buClr>
              <a:buSzPts val="2000"/>
              <a:buFont typeface="Arial"/>
              <a:buChar char="-"/>
            </a:pPr>
            <a:r>
              <a:rPr b="0" i="0" lang="nl-NL" sz="2000" u="none" cap="none" strike="noStrike">
                <a:solidFill>
                  <a:schemeClr val="dk1"/>
                </a:solidFill>
                <a:latin typeface="Arial"/>
                <a:ea typeface="Arial"/>
                <a:cs typeface="Arial"/>
                <a:sym typeface="Arial"/>
              </a:rPr>
              <a:t>wifi</a:t>
            </a:r>
            <a:endParaRPr b="0" i="0" sz="2000" u="none" cap="none" strike="noStrike">
              <a:solidFill>
                <a:schemeClr val="dk1"/>
              </a:solidFill>
              <a:latin typeface="Arial"/>
              <a:ea typeface="Arial"/>
              <a:cs typeface="Arial"/>
              <a:sym typeface="Arial"/>
            </a:endParaRPr>
          </a:p>
          <a:p>
            <a:pPr indent="-355600" lvl="0" marL="457200" marR="0" rtl="0" algn="l">
              <a:lnSpc>
                <a:spcPct val="100000"/>
              </a:lnSpc>
              <a:spcBef>
                <a:spcPts val="0"/>
              </a:spcBef>
              <a:spcAft>
                <a:spcPts val="0"/>
              </a:spcAft>
              <a:buClr>
                <a:schemeClr val="dk1"/>
              </a:buClr>
              <a:buSzPts val="2000"/>
              <a:buFont typeface="Arial"/>
              <a:buChar char="-"/>
            </a:pPr>
            <a:r>
              <a:rPr b="0" i="0" lang="nl-NL" sz="2000" u="none" cap="none" strike="noStrike">
                <a:solidFill>
                  <a:schemeClr val="dk1"/>
                </a:solidFill>
                <a:latin typeface="Arial"/>
                <a:ea typeface="Arial"/>
                <a:cs typeface="Arial"/>
                <a:sym typeface="Arial"/>
              </a:rPr>
              <a:t>telefoon</a:t>
            </a:r>
            <a:endParaRPr b="0" i="0" sz="2000" u="none" cap="none" strike="noStrike">
              <a:solidFill>
                <a:schemeClr val="dk1"/>
              </a:solidFill>
              <a:latin typeface="Arial"/>
              <a:ea typeface="Arial"/>
              <a:cs typeface="Arial"/>
              <a:sym typeface="Arial"/>
            </a:endParaRPr>
          </a:p>
          <a:p>
            <a:pPr indent="-355600" lvl="0" marL="457200" marR="0" rtl="0" algn="l">
              <a:lnSpc>
                <a:spcPct val="100000"/>
              </a:lnSpc>
              <a:spcBef>
                <a:spcPts val="0"/>
              </a:spcBef>
              <a:spcAft>
                <a:spcPts val="0"/>
              </a:spcAft>
              <a:buClr>
                <a:schemeClr val="dk1"/>
              </a:buClr>
              <a:buSzPts val="2000"/>
              <a:buFont typeface="Arial"/>
              <a:buChar char="-"/>
            </a:pPr>
            <a:r>
              <a:rPr b="0" i="0" lang="nl-NL" sz="2000" u="none" cap="none" strike="noStrike">
                <a:solidFill>
                  <a:schemeClr val="dk1"/>
                </a:solidFill>
                <a:latin typeface="Arial"/>
                <a:ea typeface="Arial"/>
                <a:cs typeface="Arial"/>
                <a:sym typeface="Arial"/>
              </a:rPr>
              <a:t>fiets</a:t>
            </a:r>
            <a:endParaRPr b="0" i="0" sz="2000" u="none" cap="none" strike="noStrike">
              <a:solidFill>
                <a:schemeClr val="dk1"/>
              </a:solidFill>
              <a:latin typeface="Arial"/>
              <a:ea typeface="Arial"/>
              <a:cs typeface="Arial"/>
              <a:sym typeface="Arial"/>
            </a:endParaRPr>
          </a:p>
          <a:p>
            <a:pPr indent="-355600" lvl="0" marL="457200" marR="0" rtl="0" algn="l">
              <a:lnSpc>
                <a:spcPct val="100000"/>
              </a:lnSpc>
              <a:spcBef>
                <a:spcPts val="0"/>
              </a:spcBef>
              <a:spcAft>
                <a:spcPts val="0"/>
              </a:spcAft>
              <a:buClr>
                <a:schemeClr val="dk1"/>
              </a:buClr>
              <a:buSzPts val="2000"/>
              <a:buFont typeface="Arial"/>
              <a:buChar char="-"/>
            </a:pPr>
            <a:r>
              <a:rPr b="0" i="0" lang="nl-NL" sz="2000" u="none" cap="none" strike="noStrike">
                <a:solidFill>
                  <a:schemeClr val="dk1"/>
                </a:solidFill>
                <a:latin typeface="Arial"/>
                <a:ea typeface="Arial"/>
                <a:cs typeface="Arial"/>
                <a:sym typeface="Arial"/>
              </a:rPr>
              <a:t>pretparken</a:t>
            </a:r>
            <a:br>
              <a:rPr b="0" i="0" lang="nl-NL" sz="2000" u="none" cap="none" strike="noStrike">
                <a:solidFill>
                  <a:schemeClr val="dk1"/>
                </a:solidFill>
                <a:latin typeface="Arial"/>
                <a:ea typeface="Arial"/>
                <a:cs typeface="Arial"/>
                <a:sym typeface="Arial"/>
              </a:rPr>
            </a:br>
            <a:endParaRPr b="0" i="0" sz="2000" u="none" cap="none" strike="noStrike">
              <a:solidFill>
                <a:schemeClr val="dk1"/>
              </a:solidFill>
              <a:latin typeface="Arial"/>
              <a:ea typeface="Arial"/>
              <a:cs typeface="Arial"/>
              <a:sym typeface="Arial"/>
            </a:endParaRPr>
          </a:p>
          <a:p>
            <a:pPr indent="-355600" lvl="0" marL="457200" marR="0" rtl="0" algn="l">
              <a:lnSpc>
                <a:spcPct val="100000"/>
              </a:lnSpc>
              <a:spcBef>
                <a:spcPts val="0"/>
              </a:spcBef>
              <a:spcAft>
                <a:spcPts val="0"/>
              </a:spcAft>
              <a:buClr>
                <a:schemeClr val="dk1"/>
              </a:buClr>
              <a:buSzPts val="2000"/>
              <a:buFont typeface="Arial"/>
              <a:buChar char="-"/>
            </a:pPr>
            <a:r>
              <a:rPr b="0" i="0" lang="nl-NL" sz="2000" u="none" cap="none" strike="noStrike">
                <a:solidFill>
                  <a:schemeClr val="dk1"/>
                </a:solidFill>
                <a:latin typeface="Arial"/>
                <a:ea typeface="Arial"/>
                <a:cs typeface="Arial"/>
                <a:sym typeface="Arial"/>
              </a:rPr>
              <a:t>en wat kunnen jullie zelf nog bedenken?</a:t>
            </a:r>
            <a:endParaRPr b="0" i="0" sz="1800" u="none" cap="none" strike="noStrike">
              <a:solidFill>
                <a:schemeClr val="dk1"/>
              </a:solidFill>
              <a:latin typeface="Helvetica Neue"/>
              <a:ea typeface="Helvetica Neue"/>
              <a:cs typeface="Helvetica Neue"/>
              <a:sym typeface="Helvetica Neue"/>
            </a:endParaRPr>
          </a:p>
        </p:txBody>
      </p:sp>
      <p:pic>
        <p:nvPicPr>
          <p:cNvPr descr="Afbeelding met tekst, zwart&#10;&#10;Automatisch gegenereerde beschrijving" id="143" name="Google Shape;143;p3"/>
          <p:cNvPicPr preferRelativeResize="0"/>
          <p:nvPr/>
        </p:nvPicPr>
        <p:blipFill rotWithShape="1">
          <a:blip r:embed="rId6">
            <a:alphaModFix/>
          </a:blip>
          <a:srcRect b="0" l="0" r="0" t="0"/>
          <a:stretch/>
        </p:blipFill>
        <p:spPr>
          <a:xfrm>
            <a:off x="694907" y="528392"/>
            <a:ext cx="2496446" cy="905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6"/>
          <p:cNvSpPr/>
          <p:nvPr/>
        </p:nvSpPr>
        <p:spPr>
          <a:xfrm>
            <a:off x="167269" y="167269"/>
            <a:ext cx="11746642" cy="6522448"/>
          </a:xfrm>
          <a:prstGeom prst="rect">
            <a:avLst/>
          </a:prstGeom>
          <a:solidFill>
            <a:srgbClr val="FFE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0" name="Google Shape;150;p6"/>
          <p:cNvPicPr preferRelativeResize="0"/>
          <p:nvPr/>
        </p:nvPicPr>
        <p:blipFill rotWithShape="1">
          <a:blip r:embed="rId3">
            <a:alphaModFix/>
          </a:blip>
          <a:srcRect b="62821" l="0" r="28901" t="9418"/>
          <a:stretch/>
        </p:blipFill>
        <p:spPr>
          <a:xfrm>
            <a:off x="41815" y="0"/>
            <a:ext cx="12108369" cy="6690731"/>
          </a:xfrm>
          <a:prstGeom prst="rect">
            <a:avLst/>
          </a:prstGeom>
          <a:noFill/>
          <a:ln>
            <a:noFill/>
          </a:ln>
        </p:spPr>
      </p:pic>
      <p:sp>
        <p:nvSpPr>
          <p:cNvPr id="151" name="Google Shape;151;p6"/>
          <p:cNvSpPr/>
          <p:nvPr/>
        </p:nvSpPr>
        <p:spPr>
          <a:xfrm rot="-5400000">
            <a:off x="-3345366" y="3345366"/>
            <a:ext cx="6858000" cy="1672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2" name="Google Shape;152;p6"/>
          <p:cNvSpPr/>
          <p:nvPr/>
        </p:nvSpPr>
        <p:spPr>
          <a:xfrm>
            <a:off x="830079" y="1631629"/>
            <a:ext cx="5903230" cy="4370550"/>
          </a:xfrm>
          <a:prstGeom prst="rect">
            <a:avLst/>
          </a:prstGeom>
          <a:solidFill>
            <a:srgbClr val="FFE500"/>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3" name="Google Shape;153;p6"/>
          <p:cNvPicPr preferRelativeResize="0"/>
          <p:nvPr/>
        </p:nvPicPr>
        <p:blipFill rotWithShape="1">
          <a:blip r:embed="rId4">
            <a:alphaModFix/>
          </a:blip>
          <a:srcRect b="0" l="0" r="0" t="0"/>
          <a:stretch/>
        </p:blipFill>
        <p:spPr>
          <a:xfrm>
            <a:off x="6152065" y="81466"/>
            <a:ext cx="5956300" cy="6692900"/>
          </a:xfrm>
          <a:prstGeom prst="rect">
            <a:avLst/>
          </a:prstGeom>
          <a:noFill/>
          <a:ln>
            <a:noFill/>
          </a:ln>
        </p:spPr>
      </p:pic>
      <p:sp>
        <p:nvSpPr>
          <p:cNvPr id="154" name="Google Shape;154;p6"/>
          <p:cNvSpPr/>
          <p:nvPr/>
        </p:nvSpPr>
        <p:spPr>
          <a:xfrm rot="-5400000">
            <a:off x="8679365" y="3345366"/>
            <a:ext cx="6858000" cy="1672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5" name="Google Shape;155;p6"/>
          <p:cNvSpPr/>
          <p:nvPr/>
        </p:nvSpPr>
        <p:spPr>
          <a:xfrm rot="10800000">
            <a:off x="83631" y="0"/>
            <a:ext cx="12108367" cy="1672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descr="Afbeelding met tekst&#10;&#10;Automatisch gegenereerde beschrijving" id="156" name="Google Shape;156;p6"/>
          <p:cNvPicPr preferRelativeResize="0"/>
          <p:nvPr/>
        </p:nvPicPr>
        <p:blipFill rotWithShape="1">
          <a:blip r:embed="rId5">
            <a:alphaModFix/>
          </a:blip>
          <a:srcRect b="0" l="0" r="0" t="0"/>
          <a:stretch/>
        </p:blipFill>
        <p:spPr>
          <a:xfrm>
            <a:off x="474129" y="356761"/>
            <a:ext cx="1186355" cy="999175"/>
          </a:xfrm>
          <a:prstGeom prst="rect">
            <a:avLst/>
          </a:prstGeom>
          <a:noFill/>
          <a:ln>
            <a:noFill/>
          </a:ln>
        </p:spPr>
      </p:pic>
      <p:sp>
        <p:nvSpPr>
          <p:cNvPr id="157" name="Google Shape;157;p6"/>
          <p:cNvSpPr/>
          <p:nvPr/>
        </p:nvSpPr>
        <p:spPr>
          <a:xfrm rot="10800000">
            <a:off x="83631" y="6691745"/>
            <a:ext cx="12108367" cy="1672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58" name="Google Shape;158;p6"/>
          <p:cNvSpPr txBox="1"/>
          <p:nvPr/>
        </p:nvSpPr>
        <p:spPr>
          <a:xfrm>
            <a:off x="1235544" y="2200123"/>
            <a:ext cx="6941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6"/>
          <p:cNvSpPr/>
          <p:nvPr/>
        </p:nvSpPr>
        <p:spPr>
          <a:xfrm>
            <a:off x="1235544" y="2949846"/>
            <a:ext cx="122341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6"/>
          <p:cNvSpPr txBox="1"/>
          <p:nvPr/>
        </p:nvSpPr>
        <p:spPr>
          <a:xfrm>
            <a:off x="1001775" y="1826325"/>
            <a:ext cx="49617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nl-NL" sz="2000" u="none" cap="none" strike="noStrike">
                <a:solidFill>
                  <a:schemeClr val="dk1"/>
                </a:solidFill>
                <a:latin typeface="Arial"/>
                <a:ea typeface="Arial"/>
                <a:cs typeface="Arial"/>
                <a:sym typeface="Arial"/>
              </a:rPr>
              <a:t>Een filmpje van de beroepen die we misschien grotendeels al wel kennen:</a:t>
            </a:r>
            <a:br>
              <a:rPr b="0" i="0" lang="nl-NL" sz="2000" u="none" cap="none" strike="noStrike">
                <a:solidFill>
                  <a:schemeClr val="dk1"/>
                </a:solidFill>
                <a:latin typeface="Arial"/>
                <a:ea typeface="Arial"/>
                <a:cs typeface="Arial"/>
                <a:sym typeface="Arial"/>
              </a:rPr>
            </a:br>
            <a:r>
              <a:rPr b="1" i="0" lang="nl-NL" sz="2000" u="sng" cap="none" strike="noStrike">
                <a:solidFill>
                  <a:srgbClr val="0097A7"/>
                </a:solidFill>
                <a:latin typeface="Arial"/>
                <a:ea typeface="Arial"/>
                <a:cs typeface="Arial"/>
                <a:sym typeface="Arial"/>
                <a:hlinkClick r:id="rId6">
                  <a:extLst>
                    <a:ext uri="{A12FA001-AC4F-418D-AE19-62706E023703}">
                      <ahyp:hlinkClr val="tx"/>
                    </a:ext>
                  </a:extLst>
                </a:hlinkClick>
              </a:rPr>
              <a:t>Werken in de techniek</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nl-NL" sz="2000" u="none" cap="none" strike="noStrike">
                <a:solidFill>
                  <a:schemeClr val="dk1"/>
                </a:solidFill>
                <a:latin typeface="Arial"/>
                <a:ea typeface="Arial"/>
                <a:cs typeface="Arial"/>
                <a:sym typeface="Arial"/>
              </a:rPr>
              <a:t>En……..herkenbaar?</a:t>
            </a:r>
            <a:endParaRPr b="0" i="0" sz="1800" u="none" cap="none" strike="noStrike">
              <a:solidFill>
                <a:schemeClr val="dk1"/>
              </a:solidFill>
              <a:latin typeface="Helvetica Neue"/>
              <a:ea typeface="Helvetica Neue"/>
              <a:cs typeface="Helvetica Neue"/>
              <a:sym typeface="Helvetica Neue"/>
            </a:endParaRPr>
          </a:p>
        </p:txBody>
      </p:sp>
      <p:pic>
        <p:nvPicPr>
          <p:cNvPr descr="Afbeelding met tekst, zwart&#10;&#10;Automatisch gegenereerde beschrijving" id="161" name="Google Shape;161;p6"/>
          <p:cNvPicPr preferRelativeResize="0"/>
          <p:nvPr/>
        </p:nvPicPr>
        <p:blipFill rotWithShape="1">
          <a:blip r:embed="rId7">
            <a:alphaModFix/>
          </a:blip>
          <a:srcRect b="0" l="0" r="0" t="0"/>
          <a:stretch/>
        </p:blipFill>
        <p:spPr>
          <a:xfrm>
            <a:off x="9263736" y="5582519"/>
            <a:ext cx="2496446" cy="9054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descr="Afbeelding met tekst&#10;&#10;Automatisch gegenereerde beschrijving" id="167" name="Google Shape;167;gc8f55b38f7_0_77"/>
          <p:cNvPicPr preferRelativeResize="0"/>
          <p:nvPr/>
        </p:nvPicPr>
        <p:blipFill rotWithShape="1">
          <a:blip r:embed="rId3">
            <a:alphaModFix/>
          </a:blip>
          <a:srcRect b="0" l="0" r="0" t="0"/>
          <a:stretch/>
        </p:blipFill>
        <p:spPr>
          <a:xfrm>
            <a:off x="165607" y="82550"/>
            <a:ext cx="1803400" cy="6692900"/>
          </a:xfrm>
          <a:prstGeom prst="rect">
            <a:avLst/>
          </a:prstGeom>
          <a:noFill/>
          <a:ln>
            <a:noFill/>
          </a:ln>
        </p:spPr>
      </p:pic>
      <p:pic>
        <p:nvPicPr>
          <p:cNvPr id="168" name="Google Shape;168;gc8f55b38f7_0_77"/>
          <p:cNvPicPr preferRelativeResize="0"/>
          <p:nvPr/>
        </p:nvPicPr>
        <p:blipFill rotWithShape="1">
          <a:blip r:embed="rId4">
            <a:alphaModFix/>
          </a:blip>
          <a:srcRect b="62820" l="0" r="28901" t="4303"/>
          <a:stretch/>
        </p:blipFill>
        <p:spPr>
          <a:xfrm>
            <a:off x="1967345" y="1"/>
            <a:ext cx="10224655" cy="6690730"/>
          </a:xfrm>
          <a:prstGeom prst="rect">
            <a:avLst/>
          </a:prstGeom>
          <a:noFill/>
          <a:ln>
            <a:noFill/>
          </a:ln>
        </p:spPr>
      </p:pic>
      <p:sp>
        <p:nvSpPr>
          <p:cNvPr id="169" name="Google Shape;169;gc8f55b38f7_0_77"/>
          <p:cNvSpPr/>
          <p:nvPr/>
        </p:nvSpPr>
        <p:spPr>
          <a:xfrm rot="-5400000">
            <a:off x="-3345300" y="3345300"/>
            <a:ext cx="68580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0" name="Google Shape;170;gc8f55b38f7_0_77"/>
          <p:cNvSpPr/>
          <p:nvPr/>
        </p:nvSpPr>
        <p:spPr>
          <a:xfrm rot="-5400000">
            <a:off x="8679431" y="3345300"/>
            <a:ext cx="68580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1" name="Google Shape;171;gc8f55b38f7_0_77"/>
          <p:cNvSpPr/>
          <p:nvPr/>
        </p:nvSpPr>
        <p:spPr>
          <a:xfrm rot="10800000">
            <a:off x="83698" y="-132"/>
            <a:ext cx="121083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72" name="Google Shape;172;gc8f55b38f7_0_77"/>
          <p:cNvSpPr/>
          <p:nvPr/>
        </p:nvSpPr>
        <p:spPr>
          <a:xfrm rot="10800000">
            <a:off x="83698" y="6691613"/>
            <a:ext cx="121083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descr="Afbeelding met tekst&#10;&#10;Automatisch gegenereerde beschrijving" id="173" name="Google Shape;173;gc8f55b38f7_0_77"/>
          <p:cNvPicPr preferRelativeResize="0"/>
          <p:nvPr/>
        </p:nvPicPr>
        <p:blipFill rotWithShape="1">
          <a:blip r:embed="rId5">
            <a:alphaModFix/>
          </a:blip>
          <a:srcRect b="0" l="0" r="0" t="0"/>
          <a:stretch/>
        </p:blipFill>
        <p:spPr>
          <a:xfrm>
            <a:off x="474129" y="5512875"/>
            <a:ext cx="1186353" cy="999176"/>
          </a:xfrm>
          <a:prstGeom prst="rect">
            <a:avLst/>
          </a:prstGeom>
          <a:noFill/>
          <a:ln>
            <a:noFill/>
          </a:ln>
        </p:spPr>
      </p:pic>
      <p:sp>
        <p:nvSpPr>
          <p:cNvPr id="174" name="Google Shape;174;gc8f55b38f7_0_77"/>
          <p:cNvSpPr/>
          <p:nvPr/>
        </p:nvSpPr>
        <p:spPr>
          <a:xfrm>
            <a:off x="2841124" y="2670342"/>
            <a:ext cx="1223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gc8f55b38f7_0_77"/>
          <p:cNvSpPr txBox="1"/>
          <p:nvPr/>
        </p:nvSpPr>
        <p:spPr>
          <a:xfrm>
            <a:off x="2841124" y="1674403"/>
            <a:ext cx="6941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gc8f55b38f7_0_77"/>
          <p:cNvSpPr txBox="1"/>
          <p:nvPr/>
        </p:nvSpPr>
        <p:spPr>
          <a:xfrm>
            <a:off x="2841125" y="1433800"/>
            <a:ext cx="7670700" cy="495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nl-NL" sz="2000" u="none" cap="none" strike="noStrike">
                <a:solidFill>
                  <a:schemeClr val="dk1"/>
                </a:solidFill>
                <a:latin typeface="Arial"/>
                <a:ea typeface="Arial"/>
                <a:cs typeface="Arial"/>
                <a:sym typeface="Arial"/>
              </a:rPr>
              <a:t>Daarnaast zijn er nog een heleboel beroepen in de techniek, waar je niet gelijk aan denkt. </a:t>
            </a:r>
            <a:r>
              <a:rPr b="1" i="0" lang="nl-NL" sz="2000" u="sng" cap="none" strike="noStrike">
                <a:solidFill>
                  <a:srgbClr val="0097A7"/>
                </a:solidFill>
                <a:latin typeface="Arial"/>
                <a:ea typeface="Arial"/>
                <a:cs typeface="Arial"/>
                <a:sym typeface="Arial"/>
                <a:hlinkClick r:id="rId6">
                  <a:extLst>
                    <a:ext uri="{A12FA001-AC4F-418D-AE19-62706E023703}">
                      <ahyp:hlinkClr val="tx"/>
                    </a:ext>
                  </a:extLst>
                </a:hlinkClick>
              </a:rPr>
              <a:t>7 werelden van techniek</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nl-NL" sz="2000" u="none" cap="none" strike="noStrike">
                <a:solidFill>
                  <a:schemeClr val="dk1"/>
                </a:solidFill>
                <a:latin typeface="Arial"/>
                <a:ea typeface="Arial"/>
                <a:cs typeface="Arial"/>
                <a:sym typeface="Arial"/>
              </a:rPr>
              <a:t>En ken je het volgende beroep?</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nl-NL" sz="2000" u="none" cap="none" strike="noStrike">
                <a:solidFill>
                  <a:schemeClr val="dk1"/>
                </a:solidFill>
                <a:latin typeface="Arial"/>
                <a:ea typeface="Arial"/>
                <a:cs typeface="Arial"/>
                <a:sym typeface="Arial"/>
              </a:rPr>
              <a:t>Als je deze link aanklikt van de ‘7 werelden van techniek’ vind je heel veel informatie.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nl-NL" sz="2000" u="sng" cap="none" strike="noStrike">
                <a:solidFill>
                  <a:srgbClr val="0097A7"/>
                </a:solidFill>
                <a:latin typeface="Arial"/>
                <a:ea typeface="Arial"/>
                <a:cs typeface="Arial"/>
                <a:sym typeface="Arial"/>
                <a:hlinkClick r:id="rId7">
                  <a:extLst>
                    <a:ext uri="{A12FA001-AC4F-418D-AE19-62706E023703}">
                      <ahyp:hlinkClr val="tx"/>
                    </a:ext>
                  </a:extLst>
                </a:hlinkClick>
              </a:rPr>
              <a:t>7 werelden van techniek</a:t>
            </a:r>
            <a:r>
              <a:rPr b="1" i="0" lang="nl-NL" sz="2000" u="none" cap="none" strike="noStrike">
                <a:solidFill>
                  <a:schemeClr val="dk1"/>
                </a:solidFill>
                <a:latin typeface="Arial"/>
                <a:ea typeface="Arial"/>
                <a:cs typeface="Arial"/>
                <a:sym typeface="Arial"/>
              </a:rPr>
              <a:t> </a:t>
            </a:r>
            <a:br>
              <a:rPr b="0" i="0" lang="nl-NL" sz="2000" u="none" cap="none" strike="noStrike">
                <a:solidFill>
                  <a:schemeClr val="dk1"/>
                </a:solidFill>
                <a:latin typeface="Arial"/>
                <a:ea typeface="Arial"/>
                <a:cs typeface="Arial"/>
                <a:sym typeface="Arial"/>
              </a:rPr>
            </a:br>
            <a:r>
              <a:rPr b="0" i="0" lang="nl-NL" sz="2000" u="none" cap="none" strike="noStrike">
                <a:solidFill>
                  <a:schemeClr val="dk1"/>
                </a:solidFill>
                <a:latin typeface="Arial"/>
                <a:ea typeface="Arial"/>
                <a:cs typeface="Arial"/>
                <a:sym typeface="Arial"/>
              </a:rPr>
              <a:t>- Start expeditie en beantwoord de vragen.</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nl-NL" sz="2000" u="none" cap="none" strike="noStrike">
                <a:solidFill>
                  <a:schemeClr val="dk1"/>
                </a:solidFill>
                <a:latin typeface="Arial"/>
                <a:ea typeface="Arial"/>
                <a:cs typeface="Arial"/>
                <a:sym typeface="Arial"/>
              </a:rPr>
              <a:t>Klik op:</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nl-NL" sz="2000" u="none" cap="none" strike="noStrike">
                <a:solidFill>
                  <a:schemeClr val="dk1"/>
                </a:solidFill>
                <a:latin typeface="Arial"/>
                <a:ea typeface="Arial"/>
                <a:cs typeface="Arial"/>
                <a:sym typeface="Arial"/>
              </a:rPr>
              <a:t>- Verder</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nl-NL" sz="2000" u="none" cap="none" strike="noStrike">
                <a:solidFill>
                  <a:schemeClr val="dk1"/>
                </a:solidFill>
                <a:latin typeface="Arial"/>
                <a:ea typeface="Arial"/>
                <a:cs typeface="Arial"/>
                <a:sym typeface="Arial"/>
              </a:rPr>
              <a:t>- Digitaal media en vormgeving</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nl-NL" sz="2000" u="none" cap="none" strike="noStrike">
                <a:solidFill>
                  <a:schemeClr val="dk1"/>
                </a:solidFill>
                <a:latin typeface="Arial"/>
                <a:ea typeface="Arial"/>
                <a:cs typeface="Arial"/>
                <a:sym typeface="Arial"/>
              </a:rPr>
              <a:t>- Inspiratie</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nl-NL" sz="2000" u="none" cap="none" strike="noStrike">
                <a:solidFill>
                  <a:schemeClr val="dk1"/>
                </a:solidFill>
                <a:latin typeface="Arial"/>
                <a:ea typeface="Arial"/>
                <a:cs typeface="Arial"/>
                <a:sym typeface="Arial"/>
              </a:rPr>
              <a:t>- Kermisattractie</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dk1"/>
                </a:solidFill>
                <a:latin typeface="Helvetica Neue"/>
                <a:ea typeface="Helvetica Neue"/>
                <a:cs typeface="Helvetica Neue"/>
                <a:sym typeface="Helvetica Neue"/>
              </a:rPr>
              <a:t> </a:t>
            </a:r>
            <a:endParaRPr b="0" i="0" sz="1400" u="none" cap="none" strike="noStrike">
              <a:solidFill>
                <a:srgbClr val="000000"/>
              </a:solidFill>
              <a:latin typeface="Arial"/>
              <a:ea typeface="Arial"/>
              <a:cs typeface="Arial"/>
              <a:sym typeface="Arial"/>
            </a:endParaRPr>
          </a:p>
        </p:txBody>
      </p:sp>
      <p:pic>
        <p:nvPicPr>
          <p:cNvPr descr="Afbeelding met tekst, zwart&#10;&#10;Automatisch gegenereerde beschrijving" id="177" name="Google Shape;177;gc8f55b38f7_0_77"/>
          <p:cNvPicPr preferRelativeResize="0"/>
          <p:nvPr/>
        </p:nvPicPr>
        <p:blipFill rotWithShape="1">
          <a:blip r:embed="rId8">
            <a:alphaModFix/>
          </a:blip>
          <a:srcRect b="0" l="0" r="0" t="0"/>
          <a:stretch/>
        </p:blipFill>
        <p:spPr>
          <a:xfrm>
            <a:off x="694907" y="528392"/>
            <a:ext cx="2496446" cy="905401"/>
          </a:xfrm>
          <a:prstGeom prst="rect">
            <a:avLst/>
          </a:prstGeom>
          <a:noFill/>
          <a:ln>
            <a:noFill/>
          </a:ln>
        </p:spPr>
      </p:pic>
      <p:sp>
        <p:nvSpPr>
          <p:cNvPr id="178" name="Google Shape;178;gc8f55b38f7_0_77"/>
          <p:cNvSpPr txBox="1"/>
          <p:nvPr/>
        </p:nvSpPr>
        <p:spPr>
          <a:xfrm>
            <a:off x="3416575" y="836200"/>
            <a:ext cx="8224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nl-NL" sz="2800" u="none" cap="none" strike="noStrike">
                <a:solidFill>
                  <a:schemeClr val="dk1"/>
                </a:solidFill>
                <a:latin typeface="Bungee"/>
                <a:ea typeface="Bungee"/>
                <a:cs typeface="Bungee"/>
                <a:sym typeface="Bungee"/>
              </a:rPr>
              <a:t>7 werelden van Techniek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c8f55b38f7_0_92"/>
          <p:cNvSpPr/>
          <p:nvPr/>
        </p:nvSpPr>
        <p:spPr>
          <a:xfrm>
            <a:off x="167269" y="167269"/>
            <a:ext cx="11746500" cy="6522300"/>
          </a:xfrm>
          <a:prstGeom prst="rect">
            <a:avLst/>
          </a:prstGeom>
          <a:solidFill>
            <a:srgbClr val="FFE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5" name="Google Shape;185;gc8f55b38f7_0_92"/>
          <p:cNvPicPr preferRelativeResize="0"/>
          <p:nvPr/>
        </p:nvPicPr>
        <p:blipFill rotWithShape="1">
          <a:blip r:embed="rId3">
            <a:alphaModFix/>
          </a:blip>
          <a:srcRect b="62819" l="0" r="28901" t="9419"/>
          <a:stretch/>
        </p:blipFill>
        <p:spPr>
          <a:xfrm>
            <a:off x="41815" y="0"/>
            <a:ext cx="12108369" cy="6690730"/>
          </a:xfrm>
          <a:prstGeom prst="rect">
            <a:avLst/>
          </a:prstGeom>
          <a:noFill/>
          <a:ln>
            <a:noFill/>
          </a:ln>
        </p:spPr>
      </p:pic>
      <p:sp>
        <p:nvSpPr>
          <p:cNvPr id="186" name="Google Shape;186;gc8f55b38f7_0_92"/>
          <p:cNvSpPr/>
          <p:nvPr/>
        </p:nvSpPr>
        <p:spPr>
          <a:xfrm rot="-5400000">
            <a:off x="-3345300" y="3345300"/>
            <a:ext cx="68580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7" name="Google Shape;187;gc8f55b38f7_0_92"/>
          <p:cNvSpPr/>
          <p:nvPr/>
        </p:nvSpPr>
        <p:spPr>
          <a:xfrm>
            <a:off x="830079" y="1631629"/>
            <a:ext cx="5903100" cy="4370700"/>
          </a:xfrm>
          <a:prstGeom prst="rect">
            <a:avLst/>
          </a:prstGeom>
          <a:solidFill>
            <a:srgbClr val="FFE500"/>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fbeelding met lucht, buiten, water, windmolen&#10;&#10;Automatisch gegenereerde beschrijving" id="188" name="Google Shape;188;gc8f55b38f7_0_92"/>
          <p:cNvPicPr preferRelativeResize="0"/>
          <p:nvPr/>
        </p:nvPicPr>
        <p:blipFill rotWithShape="1">
          <a:blip r:embed="rId4">
            <a:alphaModFix/>
          </a:blip>
          <a:srcRect b="0" l="0" r="0" t="0"/>
          <a:stretch/>
        </p:blipFill>
        <p:spPr>
          <a:xfrm>
            <a:off x="6134098" y="0"/>
            <a:ext cx="6057900" cy="6858000"/>
          </a:xfrm>
          <a:prstGeom prst="rect">
            <a:avLst/>
          </a:prstGeom>
          <a:noFill/>
          <a:ln>
            <a:noFill/>
          </a:ln>
        </p:spPr>
      </p:pic>
      <p:sp>
        <p:nvSpPr>
          <p:cNvPr id="189" name="Google Shape;189;gc8f55b38f7_0_92"/>
          <p:cNvSpPr/>
          <p:nvPr/>
        </p:nvSpPr>
        <p:spPr>
          <a:xfrm rot="-5400000">
            <a:off x="8679431" y="3345300"/>
            <a:ext cx="68580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0" name="Google Shape;190;gc8f55b38f7_0_92"/>
          <p:cNvSpPr/>
          <p:nvPr/>
        </p:nvSpPr>
        <p:spPr>
          <a:xfrm rot="10800000">
            <a:off x="83698" y="-132"/>
            <a:ext cx="121083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91" name="Google Shape;191;gc8f55b38f7_0_92"/>
          <p:cNvSpPr/>
          <p:nvPr/>
        </p:nvSpPr>
        <p:spPr>
          <a:xfrm rot="10800000">
            <a:off x="83698" y="6691613"/>
            <a:ext cx="121083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descr="Afbeelding met tekst&#10;&#10;Automatisch gegenereerde beschrijving" id="192" name="Google Shape;192;gc8f55b38f7_0_92"/>
          <p:cNvPicPr preferRelativeResize="0"/>
          <p:nvPr/>
        </p:nvPicPr>
        <p:blipFill rotWithShape="1">
          <a:blip r:embed="rId5">
            <a:alphaModFix/>
          </a:blip>
          <a:srcRect b="0" l="0" r="0" t="0"/>
          <a:stretch/>
        </p:blipFill>
        <p:spPr>
          <a:xfrm>
            <a:off x="474129" y="356761"/>
            <a:ext cx="1186353" cy="999176"/>
          </a:xfrm>
          <a:prstGeom prst="rect">
            <a:avLst/>
          </a:prstGeom>
          <a:noFill/>
          <a:ln>
            <a:noFill/>
          </a:ln>
        </p:spPr>
      </p:pic>
      <p:sp>
        <p:nvSpPr>
          <p:cNvPr id="193" name="Google Shape;193;gc8f55b38f7_0_92"/>
          <p:cNvSpPr txBox="1"/>
          <p:nvPr/>
        </p:nvSpPr>
        <p:spPr>
          <a:xfrm>
            <a:off x="1235550" y="2211450"/>
            <a:ext cx="4951500" cy="307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nl-NL" sz="2000" u="none" cap="none" strike="noStrike">
                <a:solidFill>
                  <a:schemeClr val="dk1"/>
                </a:solidFill>
                <a:latin typeface="Arial"/>
                <a:ea typeface="Arial"/>
                <a:cs typeface="Arial"/>
                <a:sym typeface="Arial"/>
              </a:rPr>
              <a:t>Aan de slag!</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nl-NL" sz="2000" u="none" cap="none" strike="noStrike">
                <a:solidFill>
                  <a:schemeClr val="dk1"/>
                </a:solidFill>
                <a:latin typeface="Arial"/>
                <a:ea typeface="Arial"/>
                <a:cs typeface="Arial"/>
                <a:sym typeface="Arial"/>
              </a:rPr>
              <a:t>Techniekdocenten hebben drie opdrachten voor jullie geselecteerd:</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br>
              <a:rPr b="0" i="0" lang="nl-NL" sz="2000" u="none" cap="none" strike="noStrike">
                <a:solidFill>
                  <a:schemeClr val="dk1"/>
                </a:solidFill>
                <a:latin typeface="Arial"/>
                <a:ea typeface="Arial"/>
                <a:cs typeface="Arial"/>
                <a:sym typeface="Arial"/>
              </a:rPr>
            </a:br>
            <a:r>
              <a:rPr b="0" i="0" lang="nl-NL" sz="2000" u="none" cap="none" strike="noStrike">
                <a:solidFill>
                  <a:schemeClr val="dk1"/>
                </a:solidFill>
                <a:latin typeface="Arial"/>
                <a:ea typeface="Arial"/>
                <a:cs typeface="Arial"/>
                <a:sym typeface="Arial"/>
              </a:rPr>
              <a:t>- klassikaal: tuin energie neutraal maken</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nl-NL" sz="2000" u="none" cap="none" strike="noStrike">
                <a:solidFill>
                  <a:schemeClr val="dk1"/>
                </a:solidFill>
                <a:latin typeface="Arial"/>
                <a:ea typeface="Arial"/>
                <a:cs typeface="Arial"/>
                <a:sym typeface="Arial"/>
              </a:rPr>
              <a:t>- thuis: autocheck</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nl-NL" sz="2000" u="none" cap="none" strike="noStrike">
                <a:solidFill>
                  <a:schemeClr val="dk1"/>
                </a:solidFill>
                <a:latin typeface="Arial"/>
                <a:ea typeface="Arial"/>
                <a:cs typeface="Arial"/>
                <a:sym typeface="Arial"/>
              </a:rPr>
              <a:t>- klassikaal of thuis: bouwinspectie</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Helvetica Neue"/>
              <a:ea typeface="Helvetica Neue"/>
              <a:cs typeface="Helvetica Neue"/>
              <a:sym typeface="Helvetica Neue"/>
            </a:endParaRPr>
          </a:p>
        </p:txBody>
      </p:sp>
      <p:pic>
        <p:nvPicPr>
          <p:cNvPr descr="Afbeelding met tekst, zwart&#10;&#10;Automatisch gegenereerde beschrijving" id="194" name="Google Shape;194;gc8f55b38f7_0_92"/>
          <p:cNvPicPr preferRelativeResize="0"/>
          <p:nvPr/>
        </p:nvPicPr>
        <p:blipFill rotWithShape="1">
          <a:blip r:embed="rId6">
            <a:alphaModFix/>
          </a:blip>
          <a:srcRect b="0" l="0" r="0" t="0"/>
          <a:stretch/>
        </p:blipFill>
        <p:spPr>
          <a:xfrm>
            <a:off x="9263736" y="5582519"/>
            <a:ext cx="2496446" cy="9054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descr="Afbeelding met tekst&#10;&#10;Automatisch gegenereerde beschrijving" id="200" name="Google Shape;200;gc8f55b38f7_0_30"/>
          <p:cNvPicPr preferRelativeResize="0"/>
          <p:nvPr/>
        </p:nvPicPr>
        <p:blipFill rotWithShape="1">
          <a:blip r:embed="rId3">
            <a:alphaModFix/>
          </a:blip>
          <a:srcRect b="0" l="0" r="0" t="0"/>
          <a:stretch/>
        </p:blipFill>
        <p:spPr>
          <a:xfrm>
            <a:off x="165607" y="82550"/>
            <a:ext cx="1803400" cy="6692900"/>
          </a:xfrm>
          <a:prstGeom prst="rect">
            <a:avLst/>
          </a:prstGeom>
          <a:noFill/>
          <a:ln>
            <a:noFill/>
          </a:ln>
        </p:spPr>
      </p:pic>
      <p:pic>
        <p:nvPicPr>
          <p:cNvPr id="201" name="Google Shape;201;gc8f55b38f7_0_30"/>
          <p:cNvPicPr preferRelativeResize="0"/>
          <p:nvPr/>
        </p:nvPicPr>
        <p:blipFill rotWithShape="1">
          <a:blip r:embed="rId4">
            <a:alphaModFix/>
          </a:blip>
          <a:srcRect b="62820" l="0" r="28901" t="4303"/>
          <a:stretch/>
        </p:blipFill>
        <p:spPr>
          <a:xfrm>
            <a:off x="1967345" y="1"/>
            <a:ext cx="10224655" cy="6690730"/>
          </a:xfrm>
          <a:prstGeom prst="rect">
            <a:avLst/>
          </a:prstGeom>
          <a:noFill/>
          <a:ln>
            <a:noFill/>
          </a:ln>
        </p:spPr>
      </p:pic>
      <p:sp>
        <p:nvSpPr>
          <p:cNvPr id="202" name="Google Shape;202;gc8f55b38f7_0_30"/>
          <p:cNvSpPr/>
          <p:nvPr/>
        </p:nvSpPr>
        <p:spPr>
          <a:xfrm rot="-5400000">
            <a:off x="-3345300" y="3345300"/>
            <a:ext cx="68580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3" name="Google Shape;203;gc8f55b38f7_0_30"/>
          <p:cNvSpPr/>
          <p:nvPr/>
        </p:nvSpPr>
        <p:spPr>
          <a:xfrm rot="-5400000">
            <a:off x="8679431" y="3345300"/>
            <a:ext cx="68580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4" name="Google Shape;204;gc8f55b38f7_0_30"/>
          <p:cNvSpPr/>
          <p:nvPr/>
        </p:nvSpPr>
        <p:spPr>
          <a:xfrm rot="10800000">
            <a:off x="83698" y="-132"/>
            <a:ext cx="121083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05" name="Google Shape;205;gc8f55b38f7_0_30"/>
          <p:cNvSpPr/>
          <p:nvPr/>
        </p:nvSpPr>
        <p:spPr>
          <a:xfrm rot="10800000">
            <a:off x="83698" y="6691613"/>
            <a:ext cx="121083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descr="Afbeelding met tekst&#10;&#10;Automatisch gegenereerde beschrijving" id="206" name="Google Shape;206;gc8f55b38f7_0_30"/>
          <p:cNvPicPr preferRelativeResize="0"/>
          <p:nvPr/>
        </p:nvPicPr>
        <p:blipFill rotWithShape="1">
          <a:blip r:embed="rId5">
            <a:alphaModFix/>
          </a:blip>
          <a:srcRect b="0" l="0" r="0" t="0"/>
          <a:stretch/>
        </p:blipFill>
        <p:spPr>
          <a:xfrm>
            <a:off x="474129" y="5512875"/>
            <a:ext cx="1186353" cy="999176"/>
          </a:xfrm>
          <a:prstGeom prst="rect">
            <a:avLst/>
          </a:prstGeom>
          <a:noFill/>
          <a:ln>
            <a:noFill/>
          </a:ln>
        </p:spPr>
      </p:pic>
      <p:sp>
        <p:nvSpPr>
          <p:cNvPr id="207" name="Google Shape;207;gc8f55b38f7_0_30"/>
          <p:cNvSpPr/>
          <p:nvPr/>
        </p:nvSpPr>
        <p:spPr>
          <a:xfrm>
            <a:off x="2841124" y="2670342"/>
            <a:ext cx="1223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gc8f55b38f7_0_30"/>
          <p:cNvSpPr txBox="1"/>
          <p:nvPr/>
        </p:nvSpPr>
        <p:spPr>
          <a:xfrm>
            <a:off x="3640200" y="472100"/>
            <a:ext cx="81126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nl-NL" sz="2800" u="none" cap="none" strike="noStrike">
                <a:solidFill>
                  <a:schemeClr val="dk1"/>
                </a:solidFill>
                <a:latin typeface="Bungee"/>
                <a:ea typeface="Bungee"/>
                <a:cs typeface="Bungee"/>
                <a:sym typeface="Bungee"/>
              </a:rPr>
              <a:t>Opdracht 1: tuin energie neutraal maken</a:t>
            </a:r>
            <a:endParaRPr b="0" i="0" sz="1400" u="none" cap="none" strike="noStrike">
              <a:solidFill>
                <a:srgbClr val="000000"/>
              </a:solidFill>
              <a:latin typeface="Arial"/>
              <a:ea typeface="Arial"/>
              <a:cs typeface="Arial"/>
              <a:sym typeface="Arial"/>
            </a:endParaRPr>
          </a:p>
        </p:txBody>
      </p:sp>
      <p:sp>
        <p:nvSpPr>
          <p:cNvPr id="209" name="Google Shape;209;gc8f55b38f7_0_30"/>
          <p:cNvSpPr txBox="1"/>
          <p:nvPr/>
        </p:nvSpPr>
        <p:spPr>
          <a:xfrm>
            <a:off x="2841125" y="2465526"/>
            <a:ext cx="7670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fbeelding met tekst, zwart&#10;&#10;Automatisch gegenereerde beschrijving" id="210" name="Google Shape;210;gc8f55b38f7_0_30"/>
          <p:cNvPicPr preferRelativeResize="0"/>
          <p:nvPr/>
        </p:nvPicPr>
        <p:blipFill rotWithShape="1">
          <a:blip r:embed="rId6">
            <a:alphaModFix/>
          </a:blip>
          <a:srcRect b="0" l="0" r="0" t="0"/>
          <a:stretch/>
        </p:blipFill>
        <p:spPr>
          <a:xfrm>
            <a:off x="694907" y="528392"/>
            <a:ext cx="2496446" cy="905401"/>
          </a:xfrm>
          <a:prstGeom prst="rect">
            <a:avLst/>
          </a:prstGeom>
          <a:noFill/>
          <a:ln>
            <a:noFill/>
          </a:ln>
        </p:spPr>
      </p:pic>
      <p:pic>
        <p:nvPicPr>
          <p:cNvPr id="211" name="Google Shape;211;gc8f55b38f7_0_30"/>
          <p:cNvPicPr preferRelativeResize="0"/>
          <p:nvPr/>
        </p:nvPicPr>
        <p:blipFill rotWithShape="1">
          <a:blip r:embed="rId7">
            <a:alphaModFix/>
          </a:blip>
          <a:srcRect b="6393" l="23717" r="12388" t="28028"/>
          <a:stretch/>
        </p:blipFill>
        <p:spPr>
          <a:xfrm>
            <a:off x="3414975" y="1607000"/>
            <a:ext cx="8066626" cy="46572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descr="Afbeelding met tekst&#10;&#10;Automatisch gegenereerde beschrijving" id="217" name="Google Shape;217;gc8f55b38f7_0_160"/>
          <p:cNvPicPr preferRelativeResize="0"/>
          <p:nvPr/>
        </p:nvPicPr>
        <p:blipFill rotWithShape="1">
          <a:blip r:embed="rId3">
            <a:alphaModFix/>
          </a:blip>
          <a:srcRect b="0" l="0" r="0" t="0"/>
          <a:stretch/>
        </p:blipFill>
        <p:spPr>
          <a:xfrm>
            <a:off x="165607" y="82550"/>
            <a:ext cx="1803400" cy="6692900"/>
          </a:xfrm>
          <a:prstGeom prst="rect">
            <a:avLst/>
          </a:prstGeom>
          <a:noFill/>
          <a:ln>
            <a:noFill/>
          </a:ln>
        </p:spPr>
      </p:pic>
      <p:pic>
        <p:nvPicPr>
          <p:cNvPr id="218" name="Google Shape;218;gc8f55b38f7_0_160"/>
          <p:cNvPicPr preferRelativeResize="0"/>
          <p:nvPr/>
        </p:nvPicPr>
        <p:blipFill rotWithShape="1">
          <a:blip r:embed="rId4">
            <a:alphaModFix/>
          </a:blip>
          <a:srcRect b="62820" l="0" r="28901" t="4303"/>
          <a:stretch/>
        </p:blipFill>
        <p:spPr>
          <a:xfrm>
            <a:off x="1967345" y="1"/>
            <a:ext cx="10224655" cy="6690730"/>
          </a:xfrm>
          <a:prstGeom prst="rect">
            <a:avLst/>
          </a:prstGeom>
          <a:noFill/>
          <a:ln>
            <a:noFill/>
          </a:ln>
        </p:spPr>
      </p:pic>
      <p:sp>
        <p:nvSpPr>
          <p:cNvPr id="219" name="Google Shape;219;gc8f55b38f7_0_160"/>
          <p:cNvSpPr/>
          <p:nvPr/>
        </p:nvSpPr>
        <p:spPr>
          <a:xfrm rot="-5400000">
            <a:off x="-3345300" y="3345300"/>
            <a:ext cx="68580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0" name="Google Shape;220;gc8f55b38f7_0_160"/>
          <p:cNvSpPr/>
          <p:nvPr/>
        </p:nvSpPr>
        <p:spPr>
          <a:xfrm rot="-5400000">
            <a:off x="8679431" y="3345300"/>
            <a:ext cx="68580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1" name="Google Shape;221;gc8f55b38f7_0_160"/>
          <p:cNvSpPr/>
          <p:nvPr/>
        </p:nvSpPr>
        <p:spPr>
          <a:xfrm rot="10800000">
            <a:off x="83698" y="-132"/>
            <a:ext cx="121083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22" name="Google Shape;222;gc8f55b38f7_0_160"/>
          <p:cNvSpPr/>
          <p:nvPr/>
        </p:nvSpPr>
        <p:spPr>
          <a:xfrm rot="10800000">
            <a:off x="83698" y="6691613"/>
            <a:ext cx="12108300" cy="1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nl-NL"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descr="Afbeelding met tekst&#10;&#10;Automatisch gegenereerde beschrijving" id="223" name="Google Shape;223;gc8f55b38f7_0_160"/>
          <p:cNvPicPr preferRelativeResize="0"/>
          <p:nvPr/>
        </p:nvPicPr>
        <p:blipFill rotWithShape="1">
          <a:blip r:embed="rId5">
            <a:alphaModFix/>
          </a:blip>
          <a:srcRect b="0" l="0" r="0" t="0"/>
          <a:stretch/>
        </p:blipFill>
        <p:spPr>
          <a:xfrm>
            <a:off x="474129" y="5512875"/>
            <a:ext cx="1186353" cy="999176"/>
          </a:xfrm>
          <a:prstGeom prst="rect">
            <a:avLst/>
          </a:prstGeom>
          <a:noFill/>
          <a:ln>
            <a:noFill/>
          </a:ln>
        </p:spPr>
      </p:pic>
      <p:sp>
        <p:nvSpPr>
          <p:cNvPr id="224" name="Google Shape;224;gc8f55b38f7_0_160"/>
          <p:cNvSpPr/>
          <p:nvPr/>
        </p:nvSpPr>
        <p:spPr>
          <a:xfrm>
            <a:off x="2841124" y="2670342"/>
            <a:ext cx="1223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gc8f55b38f7_0_160"/>
          <p:cNvSpPr txBox="1"/>
          <p:nvPr/>
        </p:nvSpPr>
        <p:spPr>
          <a:xfrm>
            <a:off x="3640200" y="472100"/>
            <a:ext cx="81126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nl-NL" sz="2800" u="none" cap="none" strike="noStrike">
                <a:solidFill>
                  <a:schemeClr val="dk1"/>
                </a:solidFill>
                <a:latin typeface="Bungee"/>
                <a:ea typeface="Bungee"/>
                <a:cs typeface="Bungee"/>
                <a:sym typeface="Bungee"/>
              </a:rPr>
              <a:t>Opdracht 1: tuin energie neutraal maken</a:t>
            </a:r>
            <a:endParaRPr b="0" i="0" sz="1400" u="none" cap="none" strike="noStrike">
              <a:solidFill>
                <a:srgbClr val="000000"/>
              </a:solidFill>
              <a:latin typeface="Arial"/>
              <a:ea typeface="Arial"/>
              <a:cs typeface="Arial"/>
              <a:sym typeface="Arial"/>
            </a:endParaRPr>
          </a:p>
        </p:txBody>
      </p:sp>
      <p:sp>
        <p:nvSpPr>
          <p:cNvPr id="226" name="Google Shape;226;gc8f55b38f7_0_160"/>
          <p:cNvSpPr txBox="1"/>
          <p:nvPr/>
        </p:nvSpPr>
        <p:spPr>
          <a:xfrm>
            <a:off x="2841125" y="1590851"/>
            <a:ext cx="7670700" cy="320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nl-NL" sz="2000" u="none" cap="none" strike="noStrike">
                <a:solidFill>
                  <a:srgbClr val="000000"/>
                </a:solidFill>
                <a:latin typeface="Arial"/>
                <a:ea typeface="Arial"/>
                <a:cs typeface="Arial"/>
                <a:sym typeface="Arial"/>
              </a:rPr>
              <a:t>The flying gardener!</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nl-NL" sz="2000" u="sng" cap="none" strike="noStrike">
                <a:solidFill>
                  <a:schemeClr val="hlink"/>
                </a:solidFill>
                <a:latin typeface="Arial"/>
                <a:ea typeface="Arial"/>
                <a:cs typeface="Arial"/>
                <a:sym typeface="Arial"/>
                <a:hlinkClick r:id="rId6"/>
              </a:rPr>
              <a:t>https://youtu.be/b6v1Cf12vTM</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fbeelding met tekst, zwart&#10;&#10;Automatisch gegenereerde beschrijving" id="227" name="Google Shape;227;gc8f55b38f7_0_160"/>
          <p:cNvPicPr preferRelativeResize="0"/>
          <p:nvPr/>
        </p:nvPicPr>
        <p:blipFill rotWithShape="1">
          <a:blip r:embed="rId7">
            <a:alphaModFix/>
          </a:blip>
          <a:srcRect b="0" l="0" r="0" t="0"/>
          <a:stretch/>
        </p:blipFill>
        <p:spPr>
          <a:xfrm>
            <a:off x="694907" y="528392"/>
            <a:ext cx="2496446" cy="9054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3C3D3DFF732240812B884C626E6296" ma:contentTypeVersion="9" ma:contentTypeDescription="Een nieuw document maken." ma:contentTypeScope="" ma:versionID="3a074f98a6fe0be7cba97cd0e0e0d253">
  <xsd:schema xmlns:xsd="http://www.w3.org/2001/XMLSchema" xmlns:xs="http://www.w3.org/2001/XMLSchema" xmlns:p="http://schemas.microsoft.com/office/2006/metadata/properties" xmlns:ns2="59a2e591-b947-4ca9-b432-edd4a20aefcd" xmlns:ns3="cb98d018-5f19-42aa-b09e-e1e33b5acdc9" targetNamespace="http://schemas.microsoft.com/office/2006/metadata/properties" ma:root="true" ma:fieldsID="e3bf28f46af54dc1e0f3dd05479b4464" ns2:_="" ns3:_="">
    <xsd:import namespace="59a2e591-b947-4ca9-b432-edd4a20aefcd"/>
    <xsd:import namespace="cb98d018-5f19-42aa-b09e-e1e33b5acd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2e591-b947-4ca9-b432-edd4a20ae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98d018-5f19-42aa-b09e-e1e33b5acdc9"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763793-3D80-40E8-A5C9-C5C00A662D79}"/>
</file>

<file path=customXml/itemProps2.xml><?xml version="1.0" encoding="utf-8"?>
<ds:datastoreItem xmlns:ds="http://schemas.openxmlformats.org/officeDocument/2006/customXml" ds:itemID="{E6117CA1-FAF7-48DD-A375-4FB0FCC798A5}"/>
</file>

<file path=customXml/itemProps3.xml><?xml version="1.0" encoding="utf-8"?>
<ds:datastoreItem xmlns:ds="http://schemas.openxmlformats.org/officeDocument/2006/customXml" ds:itemID="{F7FA6397-657E-42F4-B429-46E60E173DF4}"/>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Office Studio | Muntz</dc:creator>
  <dcterms:created xsi:type="dcterms:W3CDTF">2019-12-10T14:01:58Z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0x010100093C3D3DFF732240812B884C626E6296</vt:lpwstr>
  </property>
</Properties>
</file>